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8" r:id="rId3"/>
    <p:sldId id="259" r:id="rId4"/>
    <p:sldId id="260" r:id="rId5"/>
    <p:sldId id="261" r:id="rId6"/>
    <p:sldId id="262" r:id="rId7"/>
    <p:sldId id="263" r:id="rId8"/>
    <p:sldId id="264" r:id="rId9"/>
    <p:sldId id="265" r:id="rId10"/>
    <p:sldId id="268" r:id="rId11"/>
    <p:sldId id="271" r:id="rId12"/>
    <p:sldId id="272" r:id="rId13"/>
    <p:sldId id="274" r:id="rId14"/>
    <p:sldId id="276" r:id="rId15"/>
    <p:sldId id="277" r:id="rId16"/>
    <p:sldId id="278" r:id="rId17"/>
    <p:sldId id="279" r:id="rId18"/>
    <p:sldId id="280" r:id="rId19"/>
    <p:sldId id="285" r:id="rId2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8" d="100"/>
          <a:sy n="68" d="100"/>
        </p:scale>
        <p:origin x="1446" y="90"/>
      </p:cViewPr>
      <p:guideLst/>
    </p:cSldViewPr>
  </p:slideViewPr>
  <p:notesTextViewPr>
    <p:cViewPr>
      <p:scale>
        <a:sx n="1" d="1"/>
        <a:sy n="1" d="1"/>
      </p:scale>
      <p:origin x="0" y="0"/>
    </p:cViewPr>
  </p:notesTextViewPr>
  <p:sorterViewPr>
    <p:cViewPr varScale="1">
      <p:scale>
        <a:sx n="1" d="1"/>
        <a:sy n="1" d="1"/>
      </p:scale>
      <p:origin x="0" y="-38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b="1">
        <a:latin typeface="+mn-lt"/>
        <a:ea typeface="+mn-ea"/>
        <a:cs typeface="+mn-cs"/>
        <a:sym typeface="Arial Black"/>
      </a:defRPr>
    </a:lvl1pPr>
    <a:lvl2pPr indent="228600" latinLnBrk="0">
      <a:defRPr sz="1200" b="1">
        <a:latin typeface="+mn-lt"/>
        <a:ea typeface="+mn-ea"/>
        <a:cs typeface="+mn-cs"/>
        <a:sym typeface="Arial Black"/>
      </a:defRPr>
    </a:lvl2pPr>
    <a:lvl3pPr indent="457200" latinLnBrk="0">
      <a:defRPr sz="1200" b="1">
        <a:latin typeface="+mn-lt"/>
        <a:ea typeface="+mn-ea"/>
        <a:cs typeface="+mn-cs"/>
        <a:sym typeface="Arial Black"/>
      </a:defRPr>
    </a:lvl3pPr>
    <a:lvl4pPr indent="685800" latinLnBrk="0">
      <a:defRPr sz="1200" b="1">
        <a:latin typeface="+mn-lt"/>
        <a:ea typeface="+mn-ea"/>
        <a:cs typeface="+mn-cs"/>
        <a:sym typeface="Arial Black"/>
      </a:defRPr>
    </a:lvl4pPr>
    <a:lvl5pPr indent="914400" latinLnBrk="0">
      <a:defRPr sz="1200" b="1">
        <a:latin typeface="+mn-lt"/>
        <a:ea typeface="+mn-ea"/>
        <a:cs typeface="+mn-cs"/>
        <a:sym typeface="Arial Black"/>
      </a:defRPr>
    </a:lvl5pPr>
    <a:lvl6pPr indent="1143000" latinLnBrk="0">
      <a:defRPr sz="1200" b="1">
        <a:latin typeface="+mn-lt"/>
        <a:ea typeface="+mn-ea"/>
        <a:cs typeface="+mn-cs"/>
        <a:sym typeface="Arial Black"/>
      </a:defRPr>
    </a:lvl6pPr>
    <a:lvl7pPr indent="1371600" latinLnBrk="0">
      <a:defRPr sz="1200" b="1">
        <a:latin typeface="+mn-lt"/>
        <a:ea typeface="+mn-ea"/>
        <a:cs typeface="+mn-cs"/>
        <a:sym typeface="Arial Black"/>
      </a:defRPr>
    </a:lvl7pPr>
    <a:lvl8pPr indent="1600200" latinLnBrk="0">
      <a:defRPr sz="1200" b="1">
        <a:latin typeface="+mn-lt"/>
        <a:ea typeface="+mn-ea"/>
        <a:cs typeface="+mn-cs"/>
        <a:sym typeface="Arial Black"/>
      </a:defRPr>
    </a:lvl8pPr>
    <a:lvl9pPr indent="1828800" latinLnBrk="0">
      <a:defRPr sz="1200" b="1">
        <a:latin typeface="+mn-lt"/>
        <a:ea typeface="+mn-ea"/>
        <a:cs typeface="+mn-cs"/>
        <a:sym typeface="Arial Black"/>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Testo titolo</a:t>
            </a:r>
          </a:p>
        </p:txBody>
      </p:sp>
      <p:sp>
        <p:nvSpPr>
          <p:cNvPr id="21" name="Shape 21"/>
          <p:cNvSpPr>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Shape 2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0"/>
            <a:ext cx="7772401" cy="1362075"/>
          </a:xfrm>
          <a:prstGeom prst="rect">
            <a:avLst/>
          </a:prstGeom>
        </p:spPr>
        <p:txBody>
          <a:bodyPr anchor="t"/>
          <a:lstStyle>
            <a:lvl1pPr algn="l">
              <a:defRPr sz="4000" b="1" cap="all"/>
            </a:lvl1pPr>
          </a:lstStyle>
          <a:p>
            <a:r>
              <a:t>Testo titolo</a:t>
            </a:r>
          </a:p>
        </p:txBody>
      </p:sp>
      <p:sp>
        <p:nvSpPr>
          <p:cNvPr id="30" name="Shape 30"/>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31" name="Shape 3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ue contenuti">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Testo titolo</a:t>
            </a:r>
          </a:p>
        </p:txBody>
      </p:sp>
      <p:sp>
        <p:nvSpPr>
          <p:cNvPr id="39" name="Shape 39"/>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40" name="Shape 40"/>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Testo titolo</a:t>
            </a:r>
          </a:p>
        </p:txBody>
      </p:sp>
      <p:sp>
        <p:nvSpPr>
          <p:cNvPr id="48" name="Shape 48"/>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49" name="Shape 49"/>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72" name="Shape 72"/>
          <p:cNvSpPr>
            <a:spLocks noGrp="1"/>
          </p:cNvSpPr>
          <p:nvPr>
            <p:ph type="title"/>
          </p:nvPr>
        </p:nvSpPr>
        <p:spPr>
          <a:xfrm>
            <a:off x="457200" y="273050"/>
            <a:ext cx="3008314" cy="1162050"/>
          </a:xfrm>
          <a:prstGeom prst="rect">
            <a:avLst/>
          </a:prstGeom>
        </p:spPr>
        <p:txBody>
          <a:bodyPr anchor="b"/>
          <a:lstStyle>
            <a:lvl1pPr algn="l">
              <a:defRPr sz="2000" b="1"/>
            </a:lvl1pPr>
          </a:lstStyle>
          <a:p>
            <a:r>
              <a:t>Testo titolo</a:t>
            </a:r>
          </a:p>
        </p:txBody>
      </p:sp>
      <p:sp>
        <p:nvSpPr>
          <p:cNvPr id="73" name="Shape 73"/>
          <p:cNvSpPr>
            <a:spLocks noGrp="1"/>
          </p:cNvSpPr>
          <p:nvPr>
            <p:ph type="body" idx="1"/>
          </p:nvPr>
        </p:nvSpPr>
        <p:spPr>
          <a:xfrm>
            <a:off x="3575050" y="273050"/>
            <a:ext cx="5111750" cy="5853113"/>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4" name="Shape 74"/>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1" cy="566738"/>
          </a:xfrm>
          <a:prstGeom prst="rect">
            <a:avLst/>
          </a:prstGeom>
        </p:spPr>
        <p:txBody>
          <a:bodyPr anchor="b"/>
          <a:lstStyle>
            <a:lvl1pPr algn="l">
              <a:defRPr sz="2000" b="1"/>
            </a:lvl1pPr>
          </a:lstStyle>
          <a:p>
            <a:r>
              <a:t>Testo titolo</a:t>
            </a:r>
          </a:p>
        </p:txBody>
      </p:sp>
      <p:sp>
        <p:nvSpPr>
          <p:cNvPr id="83" name="Shape 83"/>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Corpo livello uno</a:t>
            </a:r>
          </a:p>
          <a:p>
            <a:pPr lvl="1"/>
            <a:r>
              <a:t>Corpo livello due</a:t>
            </a:r>
          </a:p>
          <a:p>
            <a:pPr lvl="2"/>
            <a:r>
              <a:t>Corpo livello tre</a:t>
            </a:r>
          </a:p>
          <a:p>
            <a:pPr lvl="3"/>
            <a:r>
              <a:t>Corpo livello quattro</a:t>
            </a:r>
          </a:p>
          <a:p>
            <a:pPr lvl="4"/>
            <a:r>
              <a:t>Corpo livello cinque</a:t>
            </a:r>
          </a:p>
        </p:txBody>
      </p:sp>
      <p:sp>
        <p:nvSpPr>
          <p:cNvPr id="85" name="Shape 8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olo e testo verticale">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Testo titolo</a:t>
            </a:r>
          </a:p>
        </p:txBody>
      </p:sp>
      <p:sp>
        <p:nvSpPr>
          <p:cNvPr id="93" name="Shape 93"/>
          <p:cNvSpPr>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94" name="Shape 9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1_Titolo e testo verticale">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6"/>
          </a:xfrm>
          <a:prstGeom prst="rect">
            <a:avLst/>
          </a:prstGeom>
        </p:spPr>
        <p:txBody>
          <a:bodyPr/>
          <a:lstStyle/>
          <a:p>
            <a:r>
              <a:t>Testo titolo</a:t>
            </a:r>
          </a:p>
        </p:txBody>
      </p:sp>
      <p:sp>
        <p:nvSpPr>
          <p:cNvPr id="102" name="Shape 102"/>
          <p:cNvSpPr>
            <a:spLocks noGrp="1"/>
          </p:cNvSpPr>
          <p:nvPr>
            <p:ph type="body" idx="1"/>
          </p:nvPr>
        </p:nvSpPr>
        <p:spPr>
          <a:xfrm>
            <a:off x="457200" y="274638"/>
            <a:ext cx="6019800" cy="5851526"/>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03" name="Shape 10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Testo titolo</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Shape 4"/>
          <p:cNvSpPr>
            <a:spLocks noGrp="1"/>
          </p:cNvSpPr>
          <p:nvPr>
            <p:ph type="sldNum" sz="quarter" idx="2"/>
          </p:nvPr>
        </p:nvSpPr>
        <p:spPr>
          <a:xfrm>
            <a:off x="8413144" y="6406785"/>
            <a:ext cx="273657" cy="264255"/>
          </a:xfrm>
          <a:prstGeom prst="rect">
            <a:avLst/>
          </a:prstGeom>
          <a:ln w="12700">
            <a:miter lim="400000"/>
          </a:ln>
        </p:spPr>
        <p:txBody>
          <a:bodyPr wrap="none" lIns="45719" rIns="45719" anchor="ctr">
            <a:spAutoFit/>
          </a:bodyPr>
          <a:lstStyle>
            <a:lvl1pPr algn="r">
              <a:defRPr sz="1200" b="1">
                <a:solidFill>
                  <a:srgbClr val="888888"/>
                </a:solidFill>
                <a:latin typeface="+mn-lt"/>
                <a:ea typeface="+mn-ea"/>
                <a:cs typeface="+mn-cs"/>
                <a:sym typeface="Arial Black"/>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Black"/>
        </a:defRPr>
      </a:lvl1pPr>
      <a:lvl2pPr marL="0" marR="0" indent="45720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Black"/>
        </a:defRPr>
      </a:lvl2pPr>
      <a:lvl3pPr marL="0" marR="0" indent="91440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Black"/>
        </a:defRPr>
      </a:lvl3pPr>
      <a:lvl4pPr marL="0" marR="0" indent="137160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Black"/>
        </a:defRPr>
      </a:lvl4pPr>
      <a:lvl5pPr marL="0" marR="0" indent="182880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Black"/>
        </a:defRPr>
      </a:lvl5pPr>
      <a:lvl6pPr marL="0" marR="0" indent="228600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Black"/>
        </a:defRPr>
      </a:lvl6pPr>
      <a:lvl7pPr marL="0" marR="0" indent="274320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Black"/>
        </a:defRPr>
      </a:lvl7pPr>
      <a:lvl8pPr marL="0" marR="0" indent="320040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Black"/>
        </a:defRPr>
      </a:lvl8pPr>
      <a:lvl9pPr marL="0" marR="0" indent="365760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Black"/>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2" name="Shape 112"/>
          <p:cNvSpPr>
            <a:spLocks noGrp="1"/>
          </p:cNvSpPr>
          <p:nvPr>
            <p:ph type="title" idx="4294967295"/>
          </p:nvPr>
        </p:nvSpPr>
        <p:spPr>
          <a:xfrm>
            <a:off x="1751994" y="109344"/>
            <a:ext cx="5970985" cy="1431926"/>
          </a:xfrm>
          <a:prstGeom prst="rect">
            <a:avLst/>
          </a:prstGeom>
        </p:spPr>
        <p:txBody>
          <a:bodyPr anchor="b"/>
          <a:lstStyle>
            <a:lvl1pPr>
              <a:defRPr sz="8600">
                <a:solidFill>
                  <a:srgbClr val="4FCDFA"/>
                </a:solidFill>
                <a:effectLst>
                  <a:outerShdw blurRad="38100" dist="38100" dir="2700000" rotWithShape="0">
                    <a:srgbClr val="FFFFFF"/>
                  </a:outerShdw>
                </a:effectLst>
                <a:latin typeface="Wide Latin"/>
                <a:ea typeface="Wide Latin"/>
                <a:cs typeface="Wide Latin"/>
                <a:sym typeface="Wide Latin"/>
              </a:defRPr>
            </a:lvl1pPr>
          </a:lstStyle>
          <a:p>
            <a:r>
              <a:t>CCR</a:t>
            </a:r>
          </a:p>
        </p:txBody>
      </p:sp>
      <p:sp>
        <p:nvSpPr>
          <p:cNvPr id="113" name="Shape 113"/>
          <p:cNvSpPr>
            <a:spLocks noGrp="1"/>
          </p:cNvSpPr>
          <p:nvPr>
            <p:ph type="body" sz="quarter" idx="4294967295"/>
          </p:nvPr>
        </p:nvSpPr>
        <p:spPr>
          <a:xfrm>
            <a:off x="1115616" y="1484783"/>
            <a:ext cx="7452518" cy="1008113"/>
          </a:xfrm>
          <a:prstGeom prst="rect">
            <a:avLst/>
          </a:prstGeom>
        </p:spPr>
        <p:txBody>
          <a:bodyPr/>
          <a:lstStyle>
            <a:lvl1pPr marL="0" indent="0" algn="ctr" defTabSz="795527">
              <a:spcBef>
                <a:spcPts val="600"/>
              </a:spcBef>
              <a:buSzTx/>
              <a:buNone/>
              <a:defRPr sz="3480" b="1">
                <a:solidFill>
                  <a:srgbClr val="4FCDFA"/>
                </a:solidFill>
                <a:effectLst>
                  <a:outerShdw blurRad="33147" dist="33147" dir="2700000" rotWithShape="0">
                    <a:srgbClr val="FFFFFF"/>
                  </a:outerShdw>
                </a:effectLst>
              </a:defRPr>
            </a:lvl1pPr>
          </a:lstStyle>
          <a:p>
            <a:r>
              <a:t>CONSIGLIO COMUNALE DEI RAGAZZI</a:t>
            </a:r>
          </a:p>
        </p:txBody>
      </p:sp>
      <p:pic>
        <p:nvPicPr>
          <p:cNvPr id="114" name="image2.jpeg" descr="Consiglio_Comunale_Ragazzi"/>
          <p:cNvPicPr>
            <a:picLocks noChangeAspect="1"/>
          </p:cNvPicPr>
          <p:nvPr/>
        </p:nvPicPr>
        <p:blipFill>
          <a:blip r:embed="rId3">
            <a:extLst/>
          </a:blip>
          <a:stretch>
            <a:fillRect/>
          </a:stretch>
        </p:blipFill>
        <p:spPr>
          <a:xfrm>
            <a:off x="539750" y="2564903"/>
            <a:ext cx="8604250" cy="396875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13">
                                            <p:bg/>
                                          </p:spTgt>
                                        </p:tgtEl>
                                        <p:attrNameLst>
                                          <p:attrName>style.visibility</p:attrName>
                                        </p:attrNameLst>
                                      </p:cBhvr>
                                      <p:to>
                                        <p:strVal val="visible"/>
                                      </p:to>
                                    </p:set>
                                    <p:animEffect transition="in" filter="dissolve">
                                      <p:cBhvr>
                                        <p:cTn id="13" dur="1000"/>
                                        <p:tgtEl>
                                          <p:spTgt spid="113">
                                            <p:bg/>
                                          </p:spTgt>
                                        </p:tgtEl>
                                      </p:cBhvr>
                                    </p:animEffect>
                                  </p:childTnLst>
                                </p:cTn>
                              </p:par>
                              <p:par>
                                <p:cTn id="14" presetID="9" presetClass="entr" presetSubtype="0" fill="hold" grpId="2" nodeType="withEffect">
                                  <p:stCondLst>
                                    <p:cond delay="0"/>
                                  </p:stCondLst>
                                  <p:iterate>
                                    <p:tmAbs val="0"/>
                                  </p:iterate>
                                  <p:childTnLst>
                                    <p:set>
                                      <p:cBhvr>
                                        <p:cTn id="15" fill="hold"/>
                                        <p:tgtEl>
                                          <p:spTgt spid="113">
                                            <p:txEl>
                                              <p:pRg st="0" end="0"/>
                                            </p:txEl>
                                          </p:spTgt>
                                        </p:tgtEl>
                                        <p:attrNameLst>
                                          <p:attrName>style.visibility</p:attrName>
                                        </p:attrNameLst>
                                      </p:cBhvr>
                                      <p:to>
                                        <p:strVal val="visible"/>
                                      </p:to>
                                    </p:set>
                                    <p:animEffect transition="in" filter="dissolve">
                                      <p:cBhvr>
                                        <p:cTn id="16" dur="1000"/>
                                        <p:tgtEl>
                                          <p:spTgt spid="1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1" animBg="1" advAuto="0"/>
      <p:bldP spid="113" grpId="2" build="p"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title" idx="4294967295"/>
          </p:nvPr>
        </p:nvSpPr>
        <p:spPr>
          <a:xfrm>
            <a:off x="611560" y="0"/>
            <a:ext cx="7772401" cy="1462088"/>
          </a:xfrm>
          <a:prstGeom prst="rect">
            <a:avLst/>
          </a:prstGeom>
        </p:spPr>
        <p:txBody>
          <a:bodyPr/>
          <a:lstStyle>
            <a:lvl1pPr>
              <a:defRPr>
                <a:solidFill>
                  <a:srgbClr val="33F406"/>
                </a:solidFill>
                <a:effectLst>
                  <a:outerShdw blurRad="38100" dist="38100" dir="2700000" rotWithShape="0">
                    <a:srgbClr val="AF273E"/>
                  </a:outerShdw>
                </a:effectLst>
                <a:latin typeface="Comic Sans MS"/>
                <a:ea typeface="Comic Sans MS"/>
                <a:cs typeface="Comic Sans MS"/>
                <a:sym typeface="Comic Sans MS"/>
              </a:defRPr>
            </a:lvl1pPr>
          </a:lstStyle>
          <a:p>
            <a:r>
              <a:t>CAMPAGNA ELETTORALE</a:t>
            </a:r>
          </a:p>
        </p:txBody>
      </p:sp>
      <p:sp>
        <p:nvSpPr>
          <p:cNvPr id="173" name="Shape 173"/>
          <p:cNvSpPr>
            <a:spLocks noGrp="1"/>
          </p:cNvSpPr>
          <p:nvPr>
            <p:ph type="body" sz="half" idx="4294967295"/>
          </p:nvPr>
        </p:nvSpPr>
        <p:spPr>
          <a:xfrm>
            <a:off x="1371600" y="1484312"/>
            <a:ext cx="7772400" cy="3097213"/>
          </a:xfrm>
          <a:prstGeom prst="rect">
            <a:avLst/>
          </a:prstGeom>
        </p:spPr>
        <p:txBody>
          <a:bodyPr/>
          <a:lstStyle/>
          <a:p>
            <a:pPr marL="329184" indent="-329184" defTabSz="877823">
              <a:lnSpc>
                <a:spcPct val="90000"/>
              </a:lnSpc>
              <a:spcBef>
                <a:spcPts val="500"/>
              </a:spcBef>
              <a:defRPr sz="2208">
                <a:solidFill>
                  <a:srgbClr val="33F406"/>
                </a:solidFill>
                <a:effectLst>
                  <a:outerShdw blurRad="36576" dist="36576" dir="2700000" rotWithShape="0">
                    <a:srgbClr val="FFFFFF"/>
                  </a:outerShdw>
                </a:effectLst>
                <a:latin typeface="Comic Sans MS"/>
                <a:ea typeface="Comic Sans MS"/>
                <a:cs typeface="Comic Sans MS"/>
                <a:sym typeface="Comic Sans MS"/>
              </a:defRPr>
            </a:pPr>
            <a:r>
              <a:t>I due candidati  sindaco si presentano alla assemblea  degli studenti illustrando il proprio programma  e la lista</a:t>
            </a:r>
            <a:endParaRPr sz="2592"/>
          </a:p>
          <a:p>
            <a:pPr marL="329184" indent="-329184" defTabSz="877823">
              <a:lnSpc>
                <a:spcPct val="90000"/>
              </a:lnSpc>
              <a:spcBef>
                <a:spcPts val="500"/>
              </a:spcBef>
              <a:defRPr sz="2208">
                <a:solidFill>
                  <a:srgbClr val="33F406"/>
                </a:solidFill>
                <a:effectLst>
                  <a:outerShdw blurRad="36576" dist="36576" dir="2700000" rotWithShape="0">
                    <a:srgbClr val="FFFFFF"/>
                  </a:outerShdw>
                </a:effectLst>
                <a:latin typeface="Comic Sans MS"/>
                <a:ea typeface="Comic Sans MS"/>
                <a:cs typeface="Comic Sans MS"/>
                <a:sym typeface="Comic Sans MS"/>
              </a:defRPr>
            </a:pPr>
            <a:r>
              <a:t>si dà avvio ad un periodo di circa 10 giorni di campagna elettorale, durante i quali tutto il materiale elettorale viene affisso pubblicamente con cartelloni appesi ai pannelli d'ingresso dell'edificio e volantini sulle porte delle aule.</a:t>
            </a:r>
            <a:endParaRPr sz="2592"/>
          </a:p>
          <a:p>
            <a:pPr marL="329184" indent="-329184" defTabSz="877823">
              <a:lnSpc>
                <a:spcPct val="90000"/>
              </a:lnSpc>
              <a:spcBef>
                <a:spcPts val="500"/>
              </a:spcBef>
              <a:defRPr sz="2208">
                <a:solidFill>
                  <a:srgbClr val="33F406"/>
                </a:solidFill>
                <a:effectLst>
                  <a:outerShdw blurRad="36576" dist="36576" dir="2700000" rotWithShape="0">
                    <a:srgbClr val="FFFFFF"/>
                  </a:outerShdw>
                </a:effectLst>
                <a:latin typeface="Comic Sans MS"/>
                <a:ea typeface="Comic Sans MS"/>
                <a:cs typeface="Comic Sans MS"/>
                <a:sym typeface="Comic Sans MS"/>
              </a:defRPr>
            </a:pPr>
            <a:r>
              <a:t>votazione</a:t>
            </a:r>
          </a:p>
        </p:txBody>
      </p:sp>
      <p:pic>
        <p:nvPicPr>
          <p:cNvPr id="174" name="image13.jpeg" descr="voto.jpg"/>
          <p:cNvPicPr>
            <a:picLocks noChangeAspect="1"/>
          </p:cNvPicPr>
          <p:nvPr/>
        </p:nvPicPr>
        <p:blipFill>
          <a:blip r:embed="rId2">
            <a:extLst/>
          </a:blip>
          <a:stretch>
            <a:fillRect/>
          </a:stretch>
        </p:blipFill>
        <p:spPr>
          <a:xfrm>
            <a:off x="5551853" y="4221088"/>
            <a:ext cx="2736305" cy="2045217"/>
          </a:xfrm>
          <a:prstGeom prst="rect">
            <a:avLst/>
          </a:prstGeom>
          <a:ln w="12700">
            <a:miter lim="400000"/>
          </a:ln>
        </p:spPr>
      </p:pic>
      <p:pic>
        <p:nvPicPr>
          <p:cNvPr id="175" name="image14.png">
            <a:hlinkClick r:id="" action="ppaction://hlinkshowjump?jump=nextslide"/>
          </p:cNvPr>
          <p:cNvPicPr>
            <a:picLocks noChangeAspect="1"/>
          </p:cNvPicPr>
          <p:nvPr/>
        </p:nvPicPr>
        <p:blipFill>
          <a:blip r:embed="rId3">
            <a:extLst/>
          </a:blip>
          <a:stretch>
            <a:fillRect/>
          </a:stretch>
        </p:blipFill>
        <p:spPr>
          <a:xfrm>
            <a:off x="3059832" y="4005064"/>
            <a:ext cx="2489020" cy="247726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72"/>
                                        </p:tgtEl>
                                        <p:attrNameLst>
                                          <p:attrName>style.visibility</p:attrName>
                                        </p:attrNameLst>
                                      </p:cBhvr>
                                      <p:to>
                                        <p:strVal val="visible"/>
                                      </p:to>
                                    </p:set>
                                    <p:anim calcmode="lin" valueType="num">
                                      <p:cBhvr>
                                        <p:cTn id="7" dur="500" fill="hold"/>
                                        <p:tgtEl>
                                          <p:spTgt spid="172"/>
                                        </p:tgtEl>
                                        <p:attrNameLst>
                                          <p:attrName>ppt_w</p:attrName>
                                        </p:attrNameLst>
                                      </p:cBhvr>
                                      <p:tavLst>
                                        <p:tav tm="0">
                                          <p:val>
                                            <p:fltVal val="0"/>
                                          </p:val>
                                        </p:tav>
                                        <p:tav tm="100000">
                                          <p:val>
                                            <p:strVal val="#ppt_w"/>
                                          </p:val>
                                        </p:tav>
                                      </p:tavLst>
                                    </p:anim>
                                    <p:anim calcmode="lin" valueType="num">
                                      <p:cBhvr>
                                        <p:cTn id="8" dur="500" fill="hold"/>
                                        <p:tgtEl>
                                          <p:spTgt spid="17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73">
                                            <p:bg/>
                                          </p:spTgt>
                                        </p:tgtEl>
                                        <p:attrNameLst>
                                          <p:attrName>style.visibility</p:attrName>
                                        </p:attrNameLst>
                                      </p:cBhvr>
                                      <p:to>
                                        <p:strVal val="visible"/>
                                      </p:to>
                                    </p:set>
                                    <p:animEffect transition="in" filter="dissolve">
                                      <p:cBhvr>
                                        <p:cTn id="13" dur="1000"/>
                                        <p:tgtEl>
                                          <p:spTgt spid="173">
                                            <p:bg/>
                                          </p:spTgt>
                                        </p:tgtEl>
                                      </p:cBhvr>
                                    </p:animEffect>
                                  </p:childTnLst>
                                </p:cTn>
                              </p:par>
                              <p:par>
                                <p:cTn id="14" presetID="9" presetClass="entr" presetSubtype="0" fill="hold" grpId="2" nodeType="withEffect">
                                  <p:stCondLst>
                                    <p:cond delay="0"/>
                                  </p:stCondLst>
                                  <p:iterate>
                                    <p:tmAbs val="0"/>
                                  </p:iterate>
                                  <p:childTnLst>
                                    <p:set>
                                      <p:cBhvr>
                                        <p:cTn id="15" fill="hold"/>
                                        <p:tgtEl>
                                          <p:spTgt spid="173">
                                            <p:txEl>
                                              <p:pRg st="0" end="0"/>
                                            </p:txEl>
                                          </p:spTgt>
                                        </p:tgtEl>
                                        <p:attrNameLst>
                                          <p:attrName>style.visibility</p:attrName>
                                        </p:attrNameLst>
                                      </p:cBhvr>
                                      <p:to>
                                        <p:strVal val="visible"/>
                                      </p:to>
                                    </p:set>
                                    <p:animEffect transition="in" filter="dissolve">
                                      <p:cBhvr>
                                        <p:cTn id="16" dur="1000"/>
                                        <p:tgtEl>
                                          <p:spTgt spid="17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2" nodeType="clickEffect">
                                  <p:stCondLst>
                                    <p:cond delay="0"/>
                                  </p:stCondLst>
                                  <p:iterate>
                                    <p:tmAbs val="0"/>
                                  </p:iterate>
                                  <p:childTnLst>
                                    <p:set>
                                      <p:cBhvr>
                                        <p:cTn id="20" fill="hold"/>
                                        <p:tgtEl>
                                          <p:spTgt spid="173">
                                            <p:txEl>
                                              <p:pRg st="1" end="1"/>
                                            </p:txEl>
                                          </p:spTgt>
                                        </p:tgtEl>
                                        <p:attrNameLst>
                                          <p:attrName>style.visibility</p:attrName>
                                        </p:attrNameLst>
                                      </p:cBhvr>
                                      <p:to>
                                        <p:strVal val="visible"/>
                                      </p:to>
                                    </p:set>
                                    <p:animEffect transition="in" filter="dissolve">
                                      <p:cBhvr>
                                        <p:cTn id="21" dur="1000"/>
                                        <p:tgtEl>
                                          <p:spTgt spid="17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2" nodeType="clickEffect">
                                  <p:stCondLst>
                                    <p:cond delay="0"/>
                                  </p:stCondLst>
                                  <p:iterate>
                                    <p:tmAbs val="0"/>
                                  </p:iterate>
                                  <p:childTnLst>
                                    <p:set>
                                      <p:cBhvr>
                                        <p:cTn id="25" fill="hold"/>
                                        <p:tgtEl>
                                          <p:spTgt spid="173">
                                            <p:txEl>
                                              <p:pRg st="2" end="2"/>
                                            </p:txEl>
                                          </p:spTgt>
                                        </p:tgtEl>
                                        <p:attrNameLst>
                                          <p:attrName>style.visibility</p:attrName>
                                        </p:attrNameLst>
                                      </p:cBhvr>
                                      <p:to>
                                        <p:strVal val="visible"/>
                                      </p:to>
                                    </p:set>
                                    <p:animEffect transition="in" filter="dissolve">
                                      <p:cBhvr>
                                        <p:cTn id="26" dur="1000"/>
                                        <p:tgtEl>
                                          <p:spTgt spid="1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1" animBg="1" advAuto="0"/>
      <p:bldP spid="173" grpId="2" build="p"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idx="4294967295"/>
          </p:nvPr>
        </p:nvSpPr>
        <p:spPr>
          <a:xfrm>
            <a:off x="532836" y="281890"/>
            <a:ext cx="5221693" cy="1462089"/>
          </a:xfrm>
          <a:prstGeom prst="rect">
            <a:avLst/>
          </a:prstGeom>
        </p:spPr>
        <p:txBody>
          <a:bodyPr/>
          <a:lstStyle>
            <a:lvl1pPr defTabSz="813816">
              <a:defRPr sz="3916">
                <a:solidFill>
                  <a:srgbClr val="FF0000"/>
                </a:solidFill>
                <a:effectLst>
                  <a:outerShdw blurRad="33909" dist="33909" dir="2700000" rotWithShape="0">
                    <a:srgbClr val="AF273E"/>
                  </a:outerShdw>
                </a:effectLst>
                <a:latin typeface="Comic Sans MS"/>
                <a:ea typeface="Comic Sans MS"/>
                <a:cs typeface="Comic Sans MS"/>
                <a:sym typeface="Comic Sans MS"/>
              </a:defRPr>
            </a:lvl1pPr>
          </a:lstStyle>
          <a:p>
            <a:r>
              <a:t>LA PROCLAMAZIONE</a:t>
            </a:r>
          </a:p>
        </p:txBody>
      </p:sp>
      <p:sp>
        <p:nvSpPr>
          <p:cNvPr id="183" name="Shape 183"/>
          <p:cNvSpPr>
            <a:spLocks noGrp="1"/>
          </p:cNvSpPr>
          <p:nvPr>
            <p:ph type="body" sz="half" idx="4294967295"/>
          </p:nvPr>
        </p:nvSpPr>
        <p:spPr>
          <a:xfrm>
            <a:off x="246683" y="1773238"/>
            <a:ext cx="5362576" cy="4114801"/>
          </a:xfrm>
          <a:prstGeom prst="rect">
            <a:avLst/>
          </a:prstGeom>
        </p:spPr>
        <p:txBody>
          <a:bodyPr/>
          <a:lstStyle/>
          <a:p>
            <a:pPr marL="332613" indent="-332613" defTabSz="886968">
              <a:lnSpc>
                <a:spcPct val="80000"/>
              </a:lnSpc>
              <a:spcBef>
                <a:spcPts val="600"/>
              </a:spcBef>
              <a:defRPr sz="2813">
                <a:solidFill>
                  <a:srgbClr val="FF0000"/>
                </a:solidFill>
                <a:effectLst>
                  <a:outerShdw blurRad="36957" dist="36957" dir="2700000" rotWithShape="0">
                    <a:srgbClr val="FFFFFF"/>
                  </a:outerShdw>
                </a:effectLst>
                <a:latin typeface="Comic Sans MS"/>
                <a:ea typeface="Comic Sans MS"/>
                <a:cs typeface="Comic Sans MS"/>
                <a:sym typeface="Comic Sans MS"/>
              </a:defRPr>
            </a:pPr>
            <a:r>
              <a:t>Avvenuto lo spoglio, si pubblicano i risultati dell'elezione appena avvenuta </a:t>
            </a:r>
          </a:p>
          <a:p>
            <a:pPr marL="332613" indent="-332613" defTabSz="886968">
              <a:lnSpc>
                <a:spcPct val="80000"/>
              </a:lnSpc>
              <a:spcBef>
                <a:spcPts val="600"/>
              </a:spcBef>
              <a:defRPr sz="2813">
                <a:solidFill>
                  <a:srgbClr val="FF0000"/>
                </a:solidFill>
                <a:effectLst>
                  <a:outerShdw blurRad="36957" dist="36957" dir="2700000" rotWithShape="0">
                    <a:srgbClr val="FFFFFF"/>
                  </a:outerShdw>
                </a:effectLst>
                <a:latin typeface="Comic Sans MS"/>
                <a:ea typeface="Comic Sans MS"/>
                <a:cs typeface="Comic Sans MS"/>
                <a:sym typeface="Comic Sans MS"/>
              </a:defRPr>
            </a:pPr>
            <a:r>
              <a:t>la proclamazione ufficiale del neo consiglio eletto avviene durante il tradizionale Concerto di Natale in presenza di tutte le autorità locali </a:t>
            </a:r>
          </a:p>
        </p:txBody>
      </p:sp>
      <p:pic>
        <p:nvPicPr>
          <p:cNvPr id="184" name="image17.jpeg" descr="fascia di sindaco.jpg"/>
          <p:cNvPicPr>
            <a:picLocks noChangeAspect="1"/>
          </p:cNvPicPr>
          <p:nvPr/>
        </p:nvPicPr>
        <p:blipFill>
          <a:blip r:embed="rId2">
            <a:extLst/>
          </a:blip>
          <a:stretch>
            <a:fillRect/>
          </a:stretch>
        </p:blipFill>
        <p:spPr>
          <a:xfrm>
            <a:off x="5928366" y="1654502"/>
            <a:ext cx="2491515" cy="331236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82"/>
                                        </p:tgtEl>
                                        <p:attrNameLst>
                                          <p:attrName>style.visibility</p:attrName>
                                        </p:attrNameLst>
                                      </p:cBhvr>
                                      <p:to>
                                        <p:strVal val="visible"/>
                                      </p:to>
                                    </p:set>
                                    <p:anim calcmode="lin" valueType="num">
                                      <p:cBhvr>
                                        <p:cTn id="7" dur="500" fill="hold"/>
                                        <p:tgtEl>
                                          <p:spTgt spid="182"/>
                                        </p:tgtEl>
                                        <p:attrNameLst>
                                          <p:attrName>ppt_w</p:attrName>
                                        </p:attrNameLst>
                                      </p:cBhvr>
                                      <p:tavLst>
                                        <p:tav tm="0">
                                          <p:val>
                                            <p:fltVal val="0"/>
                                          </p:val>
                                        </p:tav>
                                        <p:tav tm="100000">
                                          <p:val>
                                            <p:strVal val="#ppt_w"/>
                                          </p:val>
                                        </p:tav>
                                      </p:tavLst>
                                    </p:anim>
                                    <p:anim calcmode="lin" valueType="num">
                                      <p:cBhvr>
                                        <p:cTn id="8" dur="500" fill="hold"/>
                                        <p:tgtEl>
                                          <p:spTgt spid="18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83">
                                            <p:bg/>
                                          </p:spTgt>
                                        </p:tgtEl>
                                        <p:attrNameLst>
                                          <p:attrName>style.visibility</p:attrName>
                                        </p:attrNameLst>
                                      </p:cBhvr>
                                      <p:to>
                                        <p:strVal val="visible"/>
                                      </p:to>
                                    </p:set>
                                    <p:animEffect transition="in" filter="dissolve">
                                      <p:cBhvr>
                                        <p:cTn id="13" dur="1000"/>
                                        <p:tgtEl>
                                          <p:spTgt spid="183">
                                            <p:bg/>
                                          </p:spTgt>
                                        </p:tgtEl>
                                      </p:cBhvr>
                                    </p:animEffect>
                                  </p:childTnLst>
                                </p:cTn>
                              </p:par>
                              <p:par>
                                <p:cTn id="14" presetID="9" presetClass="entr" presetSubtype="0" fill="hold" grpId="2" nodeType="withEffect">
                                  <p:stCondLst>
                                    <p:cond delay="0"/>
                                  </p:stCondLst>
                                  <p:iterate>
                                    <p:tmAbs val="0"/>
                                  </p:iterate>
                                  <p:childTnLst>
                                    <p:set>
                                      <p:cBhvr>
                                        <p:cTn id="15" fill="hold"/>
                                        <p:tgtEl>
                                          <p:spTgt spid="183">
                                            <p:txEl>
                                              <p:pRg st="0" end="0"/>
                                            </p:txEl>
                                          </p:spTgt>
                                        </p:tgtEl>
                                        <p:attrNameLst>
                                          <p:attrName>style.visibility</p:attrName>
                                        </p:attrNameLst>
                                      </p:cBhvr>
                                      <p:to>
                                        <p:strVal val="visible"/>
                                      </p:to>
                                    </p:set>
                                    <p:animEffect transition="in" filter="dissolve">
                                      <p:cBhvr>
                                        <p:cTn id="16" dur="1000"/>
                                        <p:tgtEl>
                                          <p:spTgt spid="18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2" nodeType="clickEffect">
                                  <p:stCondLst>
                                    <p:cond delay="0"/>
                                  </p:stCondLst>
                                  <p:iterate>
                                    <p:tmAbs val="0"/>
                                  </p:iterate>
                                  <p:childTnLst>
                                    <p:set>
                                      <p:cBhvr>
                                        <p:cTn id="20" fill="hold"/>
                                        <p:tgtEl>
                                          <p:spTgt spid="183">
                                            <p:txEl>
                                              <p:pRg st="1" end="1"/>
                                            </p:txEl>
                                          </p:spTgt>
                                        </p:tgtEl>
                                        <p:attrNameLst>
                                          <p:attrName>style.visibility</p:attrName>
                                        </p:attrNameLst>
                                      </p:cBhvr>
                                      <p:to>
                                        <p:strVal val="visible"/>
                                      </p:to>
                                    </p:set>
                                    <p:animEffect transition="in" filter="dissolve">
                                      <p:cBhvr>
                                        <p:cTn id="21" dur="1000"/>
                                        <p:tgtEl>
                                          <p:spTgt spid="1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1" animBg="1" advAuto="0"/>
      <p:bldP spid="183" grpId="2"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idx="4294967295"/>
          </p:nvPr>
        </p:nvSpPr>
        <p:spPr>
          <a:xfrm>
            <a:off x="0" y="301625"/>
            <a:ext cx="7772400" cy="1462088"/>
          </a:xfrm>
          <a:prstGeom prst="rect">
            <a:avLst/>
          </a:prstGeom>
        </p:spPr>
        <p:txBody>
          <a:bodyPr/>
          <a:lstStyle>
            <a:lvl1pPr>
              <a:defRPr>
                <a:solidFill>
                  <a:srgbClr val="FF0000"/>
                </a:solidFill>
                <a:effectLst>
                  <a:outerShdw blurRad="38100" dist="38100" dir="2700000" rotWithShape="0">
                    <a:srgbClr val="AF273E"/>
                  </a:outerShdw>
                </a:effectLst>
                <a:latin typeface="Comic Sans MS"/>
                <a:ea typeface="Comic Sans MS"/>
                <a:cs typeface="Comic Sans MS"/>
                <a:sym typeface="Comic Sans MS"/>
              </a:defRPr>
            </a:lvl1pPr>
          </a:lstStyle>
          <a:p>
            <a:r>
              <a:t>GIUNTA CON GIUNTA</a:t>
            </a:r>
          </a:p>
        </p:txBody>
      </p:sp>
      <p:sp>
        <p:nvSpPr>
          <p:cNvPr id="187" name="Shape 187"/>
          <p:cNvSpPr>
            <a:spLocks noGrp="1"/>
          </p:cNvSpPr>
          <p:nvPr>
            <p:ph type="body" idx="4294967295"/>
          </p:nvPr>
        </p:nvSpPr>
        <p:spPr>
          <a:xfrm>
            <a:off x="0" y="1700213"/>
            <a:ext cx="5368925" cy="4752976"/>
          </a:xfrm>
          <a:prstGeom prst="rect">
            <a:avLst/>
          </a:prstGeom>
        </p:spPr>
        <p:txBody>
          <a:bodyPr/>
          <a:lstStyle/>
          <a:p>
            <a:pPr marL="336042" indent="-336042" defTabSz="896111">
              <a:lnSpc>
                <a:spcPct val="90000"/>
              </a:lnSpc>
              <a:spcBef>
                <a:spcPts val="600"/>
              </a:spcBef>
              <a:defRPr sz="2744">
                <a:solidFill>
                  <a:srgbClr val="FF0000"/>
                </a:solidFill>
                <a:effectLst>
                  <a:outerShdw blurRad="37338" dist="37338" dir="2700000" rotWithShape="0">
                    <a:srgbClr val="FFFFFF"/>
                  </a:outerShdw>
                </a:effectLst>
                <a:latin typeface="Comic Sans MS"/>
                <a:ea typeface="Comic Sans MS"/>
                <a:cs typeface="Comic Sans MS"/>
                <a:sym typeface="Comic Sans MS"/>
              </a:defRPr>
            </a:pPr>
            <a:r>
              <a:t>Nel periodo successivo alla sua elezione il Ccr si incontra  con l'Amministrazione per:</a:t>
            </a:r>
          </a:p>
          <a:p>
            <a:pPr marL="336042" indent="-336042" defTabSz="896111">
              <a:lnSpc>
                <a:spcPct val="90000"/>
              </a:lnSpc>
              <a:spcBef>
                <a:spcPts val="600"/>
              </a:spcBef>
              <a:defRPr sz="2744">
                <a:solidFill>
                  <a:srgbClr val="FF0000"/>
                </a:solidFill>
                <a:effectLst>
                  <a:outerShdw blurRad="37338" dist="37338" dir="2700000" rotWithShape="0">
                    <a:srgbClr val="FFFFFF"/>
                  </a:outerShdw>
                </a:effectLst>
                <a:latin typeface="Comic Sans MS"/>
                <a:ea typeface="Comic Sans MS"/>
                <a:cs typeface="Comic Sans MS"/>
                <a:sym typeface="Comic Sans MS"/>
              </a:defRPr>
            </a:pPr>
            <a:r>
              <a:t>presentare tutti i progetti in programma </a:t>
            </a:r>
          </a:p>
          <a:p>
            <a:pPr marL="336042" indent="-336042" defTabSz="896111">
              <a:lnSpc>
                <a:spcPct val="90000"/>
              </a:lnSpc>
              <a:spcBef>
                <a:spcPts val="600"/>
              </a:spcBef>
              <a:defRPr sz="2744">
                <a:solidFill>
                  <a:srgbClr val="FF0000"/>
                </a:solidFill>
                <a:effectLst>
                  <a:outerShdw blurRad="37338" dist="37338" dir="2700000" rotWithShape="0">
                    <a:srgbClr val="FFFFFF"/>
                  </a:outerShdw>
                </a:effectLst>
                <a:latin typeface="Comic Sans MS"/>
                <a:ea typeface="Comic Sans MS"/>
                <a:cs typeface="Comic Sans MS"/>
                <a:sym typeface="Comic Sans MS"/>
              </a:defRPr>
            </a:pPr>
            <a:r>
              <a:t>condividere iniziative</a:t>
            </a:r>
          </a:p>
          <a:p>
            <a:pPr marL="336042" indent="-336042" defTabSz="896111">
              <a:lnSpc>
                <a:spcPct val="90000"/>
              </a:lnSpc>
              <a:spcBef>
                <a:spcPts val="600"/>
              </a:spcBef>
              <a:defRPr sz="2744">
                <a:solidFill>
                  <a:srgbClr val="FF0000"/>
                </a:solidFill>
                <a:effectLst>
                  <a:outerShdw blurRad="37338" dist="37338" dir="2700000" rotWithShape="0">
                    <a:srgbClr val="FFFFFF"/>
                  </a:outerShdw>
                </a:effectLst>
                <a:latin typeface="Comic Sans MS"/>
                <a:ea typeface="Comic Sans MS"/>
                <a:cs typeface="Comic Sans MS"/>
                <a:sym typeface="Comic Sans MS"/>
              </a:defRPr>
            </a:pPr>
            <a:r>
              <a:t>confrontarsi</a:t>
            </a:r>
          </a:p>
          <a:p>
            <a:pPr marL="336042" indent="-336042" defTabSz="896111">
              <a:lnSpc>
                <a:spcPct val="90000"/>
              </a:lnSpc>
              <a:spcBef>
                <a:spcPts val="600"/>
              </a:spcBef>
              <a:defRPr sz="2744">
                <a:solidFill>
                  <a:srgbClr val="FF0000"/>
                </a:solidFill>
                <a:effectLst>
                  <a:outerShdw blurRad="37338" dist="37338" dir="2700000" rotWithShape="0">
                    <a:srgbClr val="FFFFFF"/>
                  </a:outerShdw>
                </a:effectLst>
                <a:latin typeface="Comic Sans MS"/>
                <a:ea typeface="Comic Sans MS"/>
                <a:cs typeface="Comic Sans MS"/>
                <a:sym typeface="Comic Sans MS"/>
              </a:defRPr>
            </a:pPr>
            <a:r>
              <a:t>suggerire interventi </a:t>
            </a:r>
          </a:p>
          <a:p>
            <a:pPr marL="336042" indent="-336042" defTabSz="896111">
              <a:lnSpc>
                <a:spcPct val="90000"/>
              </a:lnSpc>
              <a:spcBef>
                <a:spcPts val="600"/>
              </a:spcBef>
              <a:defRPr sz="2744">
                <a:solidFill>
                  <a:srgbClr val="FF0000"/>
                </a:solidFill>
                <a:effectLst>
                  <a:outerShdw blurRad="37338" dist="37338" dir="2700000" rotWithShape="0">
                    <a:srgbClr val="FFFFFF"/>
                  </a:outerShdw>
                </a:effectLst>
                <a:latin typeface="Comic Sans MS"/>
                <a:ea typeface="Comic Sans MS"/>
                <a:cs typeface="Comic Sans MS"/>
                <a:sym typeface="Comic Sans MS"/>
              </a:defRPr>
            </a:pPr>
            <a:r>
              <a:t>di miglioramento sul territorio </a:t>
            </a:r>
          </a:p>
        </p:txBody>
      </p:sp>
      <p:pic>
        <p:nvPicPr>
          <p:cNvPr id="188" name="image19.jpeg" descr="mani.jpg"/>
          <p:cNvPicPr>
            <a:picLocks noChangeAspect="1"/>
          </p:cNvPicPr>
          <p:nvPr/>
        </p:nvPicPr>
        <p:blipFill>
          <a:blip r:embed="rId2">
            <a:extLst/>
          </a:blip>
          <a:stretch>
            <a:fillRect/>
          </a:stretch>
        </p:blipFill>
        <p:spPr>
          <a:xfrm>
            <a:off x="5508104" y="1844824"/>
            <a:ext cx="3168353" cy="437014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86"/>
                                        </p:tgtEl>
                                        <p:attrNameLst>
                                          <p:attrName>style.visibility</p:attrName>
                                        </p:attrNameLst>
                                      </p:cBhvr>
                                      <p:to>
                                        <p:strVal val="visible"/>
                                      </p:to>
                                    </p:set>
                                    <p:anim calcmode="lin" valueType="num">
                                      <p:cBhvr>
                                        <p:cTn id="7" dur="500" fill="hold"/>
                                        <p:tgtEl>
                                          <p:spTgt spid="186"/>
                                        </p:tgtEl>
                                        <p:attrNameLst>
                                          <p:attrName>ppt_w</p:attrName>
                                        </p:attrNameLst>
                                      </p:cBhvr>
                                      <p:tavLst>
                                        <p:tav tm="0">
                                          <p:val>
                                            <p:fltVal val="0"/>
                                          </p:val>
                                        </p:tav>
                                        <p:tav tm="100000">
                                          <p:val>
                                            <p:strVal val="#ppt_w"/>
                                          </p:val>
                                        </p:tav>
                                      </p:tavLst>
                                    </p:anim>
                                    <p:anim calcmode="lin" valueType="num">
                                      <p:cBhvr>
                                        <p:cTn id="8" dur="500" fill="hold"/>
                                        <p:tgtEl>
                                          <p:spTgt spid="18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87">
                                            <p:bg/>
                                          </p:spTgt>
                                        </p:tgtEl>
                                        <p:attrNameLst>
                                          <p:attrName>style.visibility</p:attrName>
                                        </p:attrNameLst>
                                      </p:cBhvr>
                                      <p:to>
                                        <p:strVal val="visible"/>
                                      </p:to>
                                    </p:set>
                                    <p:animEffect transition="in" filter="dissolve">
                                      <p:cBhvr>
                                        <p:cTn id="13" dur="1000"/>
                                        <p:tgtEl>
                                          <p:spTgt spid="187">
                                            <p:bg/>
                                          </p:spTgt>
                                        </p:tgtEl>
                                      </p:cBhvr>
                                    </p:animEffect>
                                  </p:childTnLst>
                                </p:cTn>
                              </p:par>
                              <p:par>
                                <p:cTn id="14" presetID="9" presetClass="entr" presetSubtype="0" fill="hold" grpId="2" nodeType="withEffect">
                                  <p:stCondLst>
                                    <p:cond delay="0"/>
                                  </p:stCondLst>
                                  <p:iterate>
                                    <p:tmAbs val="0"/>
                                  </p:iterate>
                                  <p:childTnLst>
                                    <p:set>
                                      <p:cBhvr>
                                        <p:cTn id="15" fill="hold"/>
                                        <p:tgtEl>
                                          <p:spTgt spid="187">
                                            <p:txEl>
                                              <p:pRg st="0" end="0"/>
                                            </p:txEl>
                                          </p:spTgt>
                                        </p:tgtEl>
                                        <p:attrNameLst>
                                          <p:attrName>style.visibility</p:attrName>
                                        </p:attrNameLst>
                                      </p:cBhvr>
                                      <p:to>
                                        <p:strVal val="visible"/>
                                      </p:to>
                                    </p:set>
                                    <p:animEffect transition="in" filter="dissolve">
                                      <p:cBhvr>
                                        <p:cTn id="16" dur="1000"/>
                                        <p:tgtEl>
                                          <p:spTgt spid="18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2" nodeType="clickEffect">
                                  <p:stCondLst>
                                    <p:cond delay="0"/>
                                  </p:stCondLst>
                                  <p:iterate>
                                    <p:tmAbs val="0"/>
                                  </p:iterate>
                                  <p:childTnLst>
                                    <p:set>
                                      <p:cBhvr>
                                        <p:cTn id="20" fill="hold"/>
                                        <p:tgtEl>
                                          <p:spTgt spid="187">
                                            <p:txEl>
                                              <p:pRg st="1" end="1"/>
                                            </p:txEl>
                                          </p:spTgt>
                                        </p:tgtEl>
                                        <p:attrNameLst>
                                          <p:attrName>style.visibility</p:attrName>
                                        </p:attrNameLst>
                                      </p:cBhvr>
                                      <p:to>
                                        <p:strVal val="visible"/>
                                      </p:to>
                                    </p:set>
                                    <p:animEffect transition="in" filter="dissolve">
                                      <p:cBhvr>
                                        <p:cTn id="21" dur="1000"/>
                                        <p:tgtEl>
                                          <p:spTgt spid="18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2" nodeType="clickEffect">
                                  <p:stCondLst>
                                    <p:cond delay="0"/>
                                  </p:stCondLst>
                                  <p:iterate>
                                    <p:tmAbs val="0"/>
                                  </p:iterate>
                                  <p:childTnLst>
                                    <p:set>
                                      <p:cBhvr>
                                        <p:cTn id="25" fill="hold"/>
                                        <p:tgtEl>
                                          <p:spTgt spid="187">
                                            <p:txEl>
                                              <p:pRg st="2" end="2"/>
                                            </p:txEl>
                                          </p:spTgt>
                                        </p:tgtEl>
                                        <p:attrNameLst>
                                          <p:attrName>style.visibility</p:attrName>
                                        </p:attrNameLst>
                                      </p:cBhvr>
                                      <p:to>
                                        <p:strVal val="visible"/>
                                      </p:to>
                                    </p:set>
                                    <p:animEffect transition="in" filter="dissolve">
                                      <p:cBhvr>
                                        <p:cTn id="26" dur="1000"/>
                                        <p:tgtEl>
                                          <p:spTgt spid="18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fill="hold" grpId="2" nodeType="clickEffect">
                                  <p:stCondLst>
                                    <p:cond delay="0"/>
                                  </p:stCondLst>
                                  <p:iterate>
                                    <p:tmAbs val="0"/>
                                  </p:iterate>
                                  <p:childTnLst>
                                    <p:set>
                                      <p:cBhvr>
                                        <p:cTn id="30" fill="hold"/>
                                        <p:tgtEl>
                                          <p:spTgt spid="187">
                                            <p:txEl>
                                              <p:pRg st="3" end="3"/>
                                            </p:txEl>
                                          </p:spTgt>
                                        </p:tgtEl>
                                        <p:attrNameLst>
                                          <p:attrName>style.visibility</p:attrName>
                                        </p:attrNameLst>
                                      </p:cBhvr>
                                      <p:to>
                                        <p:strVal val="visible"/>
                                      </p:to>
                                    </p:set>
                                    <p:animEffect transition="in" filter="dissolve">
                                      <p:cBhvr>
                                        <p:cTn id="31" dur="1000"/>
                                        <p:tgtEl>
                                          <p:spTgt spid="18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fill="hold" grpId="2" nodeType="clickEffect">
                                  <p:stCondLst>
                                    <p:cond delay="0"/>
                                  </p:stCondLst>
                                  <p:iterate>
                                    <p:tmAbs val="0"/>
                                  </p:iterate>
                                  <p:childTnLst>
                                    <p:set>
                                      <p:cBhvr>
                                        <p:cTn id="35" fill="hold"/>
                                        <p:tgtEl>
                                          <p:spTgt spid="187">
                                            <p:txEl>
                                              <p:pRg st="4" end="4"/>
                                            </p:txEl>
                                          </p:spTgt>
                                        </p:tgtEl>
                                        <p:attrNameLst>
                                          <p:attrName>style.visibility</p:attrName>
                                        </p:attrNameLst>
                                      </p:cBhvr>
                                      <p:to>
                                        <p:strVal val="visible"/>
                                      </p:to>
                                    </p:set>
                                    <p:animEffect transition="in" filter="dissolve">
                                      <p:cBhvr>
                                        <p:cTn id="36" dur="1000"/>
                                        <p:tgtEl>
                                          <p:spTgt spid="18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fill="hold" grpId="2" nodeType="clickEffect">
                                  <p:stCondLst>
                                    <p:cond delay="0"/>
                                  </p:stCondLst>
                                  <p:iterate>
                                    <p:tmAbs val="0"/>
                                  </p:iterate>
                                  <p:childTnLst>
                                    <p:set>
                                      <p:cBhvr>
                                        <p:cTn id="40" fill="hold"/>
                                        <p:tgtEl>
                                          <p:spTgt spid="187">
                                            <p:txEl>
                                              <p:pRg st="5" end="5"/>
                                            </p:txEl>
                                          </p:spTgt>
                                        </p:tgtEl>
                                        <p:attrNameLst>
                                          <p:attrName>style.visibility</p:attrName>
                                        </p:attrNameLst>
                                      </p:cBhvr>
                                      <p:to>
                                        <p:strVal val="visible"/>
                                      </p:to>
                                    </p:set>
                                    <p:animEffect transition="in" filter="dissolve">
                                      <p:cBhvr>
                                        <p:cTn id="41" dur="1000"/>
                                        <p:tgtEl>
                                          <p:spTgt spid="1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1" animBg="1" advAuto="0"/>
      <p:bldP spid="187" grpId="2" build="p"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idx="4294967295"/>
          </p:nvPr>
        </p:nvSpPr>
        <p:spPr>
          <a:xfrm>
            <a:off x="0" y="301625"/>
            <a:ext cx="7772400" cy="1462088"/>
          </a:xfrm>
          <a:prstGeom prst="rect">
            <a:avLst/>
          </a:prstGeom>
        </p:spPr>
        <p:txBody>
          <a:bodyPr/>
          <a:lstStyle>
            <a:lvl1pPr>
              <a:defRPr>
                <a:solidFill>
                  <a:srgbClr val="0066FF"/>
                </a:solidFill>
                <a:effectLst>
                  <a:outerShdw blurRad="38100" dist="38100" dir="2700000" rotWithShape="0">
                    <a:srgbClr val="AF273E"/>
                  </a:outerShdw>
                </a:effectLst>
                <a:latin typeface="Comic Sans MS"/>
                <a:ea typeface="Comic Sans MS"/>
                <a:cs typeface="Comic Sans MS"/>
                <a:sym typeface="Comic Sans MS"/>
              </a:defRPr>
            </a:lvl1pPr>
          </a:lstStyle>
          <a:p>
            <a:r>
              <a:t>UNA SEDUTA PLENARIA</a:t>
            </a:r>
          </a:p>
        </p:txBody>
      </p:sp>
      <p:sp>
        <p:nvSpPr>
          <p:cNvPr id="193" name="Shape 193"/>
          <p:cNvSpPr>
            <a:spLocks noGrp="1"/>
          </p:cNvSpPr>
          <p:nvPr>
            <p:ph type="body" sz="half" idx="4294967295"/>
          </p:nvPr>
        </p:nvSpPr>
        <p:spPr>
          <a:xfrm>
            <a:off x="0" y="1844675"/>
            <a:ext cx="4356100" cy="4114800"/>
          </a:xfrm>
          <a:prstGeom prst="rect">
            <a:avLst/>
          </a:prstGeom>
        </p:spPr>
        <p:txBody>
          <a:bodyPr/>
          <a:lstStyle/>
          <a:p>
            <a:pPr marL="322325" indent="-322325" defTabSz="859536">
              <a:lnSpc>
                <a:spcPct val="80000"/>
              </a:lnSpc>
              <a:spcBef>
                <a:spcPts val="500"/>
              </a:spcBef>
              <a:defRPr sz="2256">
                <a:solidFill>
                  <a:srgbClr val="0066FF"/>
                </a:solidFill>
                <a:effectLst>
                  <a:outerShdw blurRad="35814" dist="35814" dir="2700000" rotWithShape="0">
                    <a:srgbClr val="FFFFFF"/>
                  </a:outerShdw>
                </a:effectLst>
                <a:latin typeface="Comic Sans MS"/>
                <a:ea typeface="Comic Sans MS"/>
                <a:cs typeface="Comic Sans MS"/>
                <a:sym typeface="Comic Sans MS"/>
              </a:defRPr>
            </a:pPr>
            <a:r>
              <a:t>Entro il mese di maggio viene infine organizzata una seduta plenaria con il Consiglio Comunale di Costa Volpino e con il Sindaco di Rogno, </a:t>
            </a:r>
          </a:p>
          <a:p>
            <a:pPr marL="322325" indent="-322325" defTabSz="859536">
              <a:lnSpc>
                <a:spcPct val="80000"/>
              </a:lnSpc>
              <a:spcBef>
                <a:spcPts val="500"/>
              </a:spcBef>
              <a:buSzTx/>
              <a:buNone/>
              <a:defRPr sz="2256">
                <a:solidFill>
                  <a:srgbClr val="0066FF"/>
                </a:solidFill>
                <a:effectLst>
                  <a:outerShdw blurRad="35814" dist="35814" dir="2700000" rotWithShape="0">
                    <a:srgbClr val="FFFFFF"/>
                  </a:outerShdw>
                </a:effectLst>
                <a:latin typeface="Comic Sans MS"/>
                <a:ea typeface="Comic Sans MS"/>
                <a:cs typeface="Comic Sans MS"/>
                <a:sym typeface="Comic Sans MS"/>
              </a:defRPr>
            </a:pPr>
            <a:r>
              <a:t>	alla presenza di tutta la popolazione studentesca per la presentazione ed approvazione dei progetti ideati nell'arco dell'anno scolastico </a:t>
            </a:r>
          </a:p>
        </p:txBody>
      </p:sp>
      <p:pic>
        <p:nvPicPr>
          <p:cNvPr id="194" name="image21.jpeg" descr="dire fare.jpg"/>
          <p:cNvPicPr>
            <a:picLocks noChangeAspect="1"/>
          </p:cNvPicPr>
          <p:nvPr/>
        </p:nvPicPr>
        <p:blipFill>
          <a:blip r:embed="rId2">
            <a:extLst/>
          </a:blip>
          <a:stretch>
            <a:fillRect/>
          </a:stretch>
        </p:blipFill>
        <p:spPr>
          <a:xfrm>
            <a:off x="4572000" y="2564903"/>
            <a:ext cx="4407499" cy="352839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92"/>
                                        </p:tgtEl>
                                        <p:attrNameLst>
                                          <p:attrName>style.visibility</p:attrName>
                                        </p:attrNameLst>
                                      </p:cBhvr>
                                      <p:to>
                                        <p:strVal val="visible"/>
                                      </p:to>
                                    </p:set>
                                    <p:anim calcmode="lin" valueType="num">
                                      <p:cBhvr>
                                        <p:cTn id="7" dur="500" fill="hold"/>
                                        <p:tgtEl>
                                          <p:spTgt spid="192"/>
                                        </p:tgtEl>
                                        <p:attrNameLst>
                                          <p:attrName>ppt_w</p:attrName>
                                        </p:attrNameLst>
                                      </p:cBhvr>
                                      <p:tavLst>
                                        <p:tav tm="0">
                                          <p:val>
                                            <p:fltVal val="0"/>
                                          </p:val>
                                        </p:tav>
                                        <p:tav tm="100000">
                                          <p:val>
                                            <p:strVal val="#ppt_w"/>
                                          </p:val>
                                        </p:tav>
                                      </p:tavLst>
                                    </p:anim>
                                    <p:anim calcmode="lin" valueType="num">
                                      <p:cBhvr>
                                        <p:cTn id="8" dur="500" fill="hold"/>
                                        <p:tgtEl>
                                          <p:spTgt spid="19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93">
                                            <p:bg/>
                                          </p:spTgt>
                                        </p:tgtEl>
                                        <p:attrNameLst>
                                          <p:attrName>style.visibility</p:attrName>
                                        </p:attrNameLst>
                                      </p:cBhvr>
                                      <p:to>
                                        <p:strVal val="visible"/>
                                      </p:to>
                                    </p:set>
                                    <p:animEffect transition="in" filter="dissolve">
                                      <p:cBhvr>
                                        <p:cTn id="13" dur="1000"/>
                                        <p:tgtEl>
                                          <p:spTgt spid="193">
                                            <p:bg/>
                                          </p:spTgt>
                                        </p:tgtEl>
                                      </p:cBhvr>
                                    </p:animEffect>
                                  </p:childTnLst>
                                </p:cTn>
                              </p:par>
                              <p:par>
                                <p:cTn id="14" presetID="9" presetClass="entr" presetSubtype="0" fill="hold" grpId="2" nodeType="withEffect">
                                  <p:stCondLst>
                                    <p:cond delay="0"/>
                                  </p:stCondLst>
                                  <p:iterate>
                                    <p:tmAbs val="0"/>
                                  </p:iterate>
                                  <p:childTnLst>
                                    <p:set>
                                      <p:cBhvr>
                                        <p:cTn id="15" fill="hold"/>
                                        <p:tgtEl>
                                          <p:spTgt spid="193">
                                            <p:txEl>
                                              <p:pRg st="0" end="0"/>
                                            </p:txEl>
                                          </p:spTgt>
                                        </p:tgtEl>
                                        <p:attrNameLst>
                                          <p:attrName>style.visibility</p:attrName>
                                        </p:attrNameLst>
                                      </p:cBhvr>
                                      <p:to>
                                        <p:strVal val="visible"/>
                                      </p:to>
                                    </p:set>
                                    <p:animEffect transition="in" filter="dissolve">
                                      <p:cBhvr>
                                        <p:cTn id="16" dur="1000"/>
                                        <p:tgtEl>
                                          <p:spTgt spid="19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2" nodeType="clickEffect">
                                  <p:stCondLst>
                                    <p:cond delay="0"/>
                                  </p:stCondLst>
                                  <p:iterate>
                                    <p:tmAbs val="0"/>
                                  </p:iterate>
                                  <p:childTnLst>
                                    <p:set>
                                      <p:cBhvr>
                                        <p:cTn id="20" fill="hold"/>
                                        <p:tgtEl>
                                          <p:spTgt spid="193">
                                            <p:txEl>
                                              <p:pRg st="1" end="1"/>
                                            </p:txEl>
                                          </p:spTgt>
                                        </p:tgtEl>
                                        <p:attrNameLst>
                                          <p:attrName>style.visibility</p:attrName>
                                        </p:attrNameLst>
                                      </p:cBhvr>
                                      <p:to>
                                        <p:strVal val="visible"/>
                                      </p:to>
                                    </p:set>
                                    <p:animEffect transition="in" filter="dissolve">
                                      <p:cBhvr>
                                        <p:cTn id="21" dur="1000"/>
                                        <p:tgtEl>
                                          <p:spTgt spid="1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1" animBg="1" advAuto="0"/>
      <p:bldP spid="193" grpId="2" build="p"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title" idx="4294967295"/>
          </p:nvPr>
        </p:nvSpPr>
        <p:spPr>
          <a:xfrm>
            <a:off x="845343" y="283864"/>
            <a:ext cx="7453314" cy="1000126"/>
          </a:xfrm>
          <a:prstGeom prst="rect">
            <a:avLst/>
          </a:prstGeom>
        </p:spPr>
        <p:txBody>
          <a:bodyPr/>
          <a:lstStyle/>
          <a:p>
            <a:pPr defTabSz="649223">
              <a:defRPr sz="2840" b="1">
                <a:ln w="16312">
                  <a:solidFill>
                    <a:srgbClr val="FF8957"/>
                  </a:solidFill>
                </a:ln>
                <a:solidFill>
                  <a:srgbClr val="FF8957"/>
                </a:solidFill>
                <a:effectLst>
                  <a:outerShdw blurRad="36068" dist="28399" dir="5400000" rotWithShape="0">
                    <a:srgbClr val="000000">
                      <a:alpha val="33000"/>
                    </a:srgbClr>
                  </a:outerShdw>
                </a:effectLst>
                <a:latin typeface="Comic Sans MS"/>
                <a:ea typeface="Comic Sans MS"/>
                <a:cs typeface="Comic Sans MS"/>
                <a:sym typeface="Comic Sans MS"/>
              </a:defRPr>
            </a:pPr>
            <a:r>
              <a:t>I COMPITI </a:t>
            </a:r>
            <a:br/>
            <a:r>
              <a:rPr b="0">
                <a:ln>
                  <a:noFill/>
                </a:ln>
                <a:effectLst>
                  <a:outerShdw blurRad="27050" dist="27050" dir="2700000" rotWithShape="0">
                    <a:srgbClr val="AF273E"/>
                  </a:outerShdw>
                </a:effectLst>
                <a:latin typeface="Calibri"/>
                <a:ea typeface="Calibri"/>
                <a:cs typeface="Calibri"/>
                <a:sym typeface="Calibri"/>
              </a:rPr>
              <a:t> </a:t>
            </a:r>
          </a:p>
        </p:txBody>
      </p:sp>
      <p:sp>
        <p:nvSpPr>
          <p:cNvPr id="199" name="Shape 199"/>
          <p:cNvSpPr>
            <a:spLocks noGrp="1"/>
          </p:cNvSpPr>
          <p:nvPr>
            <p:ph type="body" idx="4294967295"/>
          </p:nvPr>
        </p:nvSpPr>
        <p:spPr>
          <a:xfrm>
            <a:off x="0" y="1484312"/>
            <a:ext cx="5148263" cy="4968876"/>
          </a:xfrm>
          <a:prstGeom prst="rect">
            <a:avLst/>
          </a:prstGeom>
        </p:spPr>
        <p:txBody>
          <a:bodyPr/>
          <a:lstStyle/>
          <a:p>
            <a:pPr marL="318897" indent="-318897" defTabSz="850391">
              <a:spcBef>
                <a:spcPts val="600"/>
              </a:spcBef>
              <a:defRPr sz="2604">
                <a:solidFill>
                  <a:srgbClr val="0066FF"/>
                </a:solidFill>
                <a:effectLst>
                  <a:outerShdw blurRad="35433" dist="35433" dir="2700000" rotWithShape="0">
                    <a:srgbClr val="FFFFFF"/>
                  </a:outerShdw>
                </a:effectLst>
                <a:latin typeface="Comic Sans MS"/>
                <a:ea typeface="Comic Sans MS"/>
                <a:cs typeface="Comic Sans MS"/>
                <a:sym typeface="Comic Sans MS"/>
              </a:defRPr>
            </a:pPr>
            <a:r>
              <a:t>Il CCR promuove iniziative sui seguenti temi: </a:t>
            </a:r>
          </a:p>
          <a:p>
            <a:pPr marL="1018994" lvl="2" indent="-478345" defTabSz="850391">
              <a:spcBef>
                <a:spcPts val="500"/>
              </a:spcBef>
              <a:buFontTx/>
              <a:buAutoNum type="arabicPeriod"/>
              <a:defRPr sz="2232">
                <a:solidFill>
                  <a:srgbClr val="0066FF"/>
                </a:solidFill>
                <a:effectLst>
                  <a:outerShdw blurRad="35433" dist="35433" dir="2700000" rotWithShape="0">
                    <a:srgbClr val="FFFFFF"/>
                  </a:outerShdw>
                </a:effectLst>
                <a:latin typeface="Comic Sans MS"/>
                <a:ea typeface="Comic Sans MS"/>
                <a:cs typeface="Comic Sans MS"/>
                <a:sym typeface="Comic Sans MS"/>
              </a:defRPr>
            </a:pPr>
            <a:r>
              <a:t>politica ambientale</a:t>
            </a:r>
          </a:p>
          <a:p>
            <a:pPr marL="1018994" lvl="2" indent="-478345" defTabSz="850391">
              <a:spcBef>
                <a:spcPts val="500"/>
              </a:spcBef>
              <a:buFontTx/>
              <a:buAutoNum type="arabicPeriod"/>
              <a:defRPr sz="2232">
                <a:solidFill>
                  <a:srgbClr val="0066FF"/>
                </a:solidFill>
                <a:effectLst>
                  <a:outerShdw blurRad="35433" dist="35433" dir="2700000" rotWithShape="0">
                    <a:srgbClr val="FFFFFF"/>
                  </a:outerShdw>
                </a:effectLst>
                <a:latin typeface="Comic Sans MS"/>
                <a:ea typeface="Comic Sans MS"/>
                <a:cs typeface="Comic Sans MS"/>
                <a:sym typeface="Comic Sans MS"/>
              </a:defRPr>
            </a:pPr>
            <a:r>
              <a:t>Sport e tempo libero </a:t>
            </a:r>
          </a:p>
          <a:p>
            <a:pPr marL="1018994" lvl="2" indent="-478345" defTabSz="850391">
              <a:spcBef>
                <a:spcPts val="500"/>
              </a:spcBef>
              <a:buFontTx/>
              <a:buAutoNum type="arabicPeriod"/>
              <a:defRPr sz="2232">
                <a:solidFill>
                  <a:srgbClr val="0066FF"/>
                </a:solidFill>
                <a:effectLst>
                  <a:outerShdw blurRad="35433" dist="35433" dir="2700000" rotWithShape="0">
                    <a:srgbClr val="FFFFFF"/>
                  </a:outerShdw>
                </a:effectLst>
                <a:latin typeface="Comic Sans MS"/>
                <a:ea typeface="Comic Sans MS"/>
                <a:cs typeface="Comic Sans MS"/>
                <a:sym typeface="Comic Sans MS"/>
              </a:defRPr>
            </a:pPr>
            <a:r>
              <a:t>cultura e spettacolo</a:t>
            </a:r>
          </a:p>
          <a:p>
            <a:pPr marL="1018994" lvl="2" indent="-478345" defTabSz="850391">
              <a:spcBef>
                <a:spcPts val="500"/>
              </a:spcBef>
              <a:buFontTx/>
              <a:buAutoNum type="arabicPeriod"/>
              <a:defRPr sz="2232">
                <a:solidFill>
                  <a:srgbClr val="0066FF"/>
                </a:solidFill>
                <a:effectLst>
                  <a:outerShdw blurRad="35433" dist="35433" dir="2700000" rotWithShape="0">
                    <a:srgbClr val="FFFFFF"/>
                  </a:outerShdw>
                </a:effectLst>
                <a:latin typeface="Comic Sans MS"/>
                <a:ea typeface="Comic Sans MS"/>
                <a:cs typeface="Comic Sans MS"/>
                <a:sym typeface="Comic Sans MS"/>
              </a:defRPr>
            </a:pPr>
            <a:r>
              <a:t> rapporti con enti assistenziali che operano nel sociale.</a:t>
            </a:r>
          </a:p>
          <a:p>
            <a:pPr marL="318897" indent="-318897" defTabSz="850391">
              <a:spcBef>
                <a:spcPts val="600"/>
              </a:spcBef>
              <a:defRPr sz="2604">
                <a:solidFill>
                  <a:srgbClr val="0066FF"/>
                </a:solidFill>
                <a:effectLst>
                  <a:outerShdw blurRad="35433" dist="35433" dir="2700000" rotWithShape="0">
                    <a:srgbClr val="FFFFFF"/>
                  </a:outerShdw>
                </a:effectLst>
                <a:latin typeface="Comic Sans MS"/>
                <a:ea typeface="Comic Sans MS"/>
                <a:cs typeface="Comic Sans MS"/>
                <a:sym typeface="Comic Sans MS"/>
              </a:defRPr>
            </a:pPr>
            <a:r>
              <a:t>Gestione dei fondi destinati al CCR dalle amministrazioni di Costa Volpino e di Rogno</a:t>
            </a:r>
            <a:r>
              <a:rPr>
                <a:solidFill>
                  <a:srgbClr val="000000"/>
                </a:solidFill>
                <a:latin typeface="Calibri"/>
                <a:ea typeface="Calibri"/>
                <a:cs typeface="Calibri"/>
                <a:sym typeface="Calibri"/>
              </a:rPr>
              <a:t>.</a:t>
            </a:r>
          </a:p>
        </p:txBody>
      </p:sp>
      <p:pic>
        <p:nvPicPr>
          <p:cNvPr id="200" name="image23.jpeg"/>
          <p:cNvPicPr>
            <a:picLocks noChangeAspect="1"/>
          </p:cNvPicPr>
          <p:nvPr/>
        </p:nvPicPr>
        <p:blipFill>
          <a:blip r:embed="rId2">
            <a:extLst/>
          </a:blip>
          <a:stretch>
            <a:fillRect/>
          </a:stretch>
        </p:blipFill>
        <p:spPr>
          <a:xfrm>
            <a:off x="5292080" y="1916832"/>
            <a:ext cx="3593301" cy="389502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98"/>
                                        </p:tgtEl>
                                        <p:attrNameLst>
                                          <p:attrName>style.visibility</p:attrName>
                                        </p:attrNameLst>
                                      </p:cBhvr>
                                      <p:to>
                                        <p:strVal val="visible"/>
                                      </p:to>
                                    </p:set>
                                    <p:anim calcmode="lin" valueType="num">
                                      <p:cBhvr>
                                        <p:cTn id="7" dur="500" fill="hold"/>
                                        <p:tgtEl>
                                          <p:spTgt spid="198"/>
                                        </p:tgtEl>
                                        <p:attrNameLst>
                                          <p:attrName>ppt_w</p:attrName>
                                        </p:attrNameLst>
                                      </p:cBhvr>
                                      <p:tavLst>
                                        <p:tav tm="0">
                                          <p:val>
                                            <p:fltVal val="0"/>
                                          </p:val>
                                        </p:tav>
                                        <p:tav tm="100000">
                                          <p:val>
                                            <p:strVal val="#ppt_w"/>
                                          </p:val>
                                        </p:tav>
                                      </p:tavLst>
                                    </p:anim>
                                    <p:anim calcmode="lin" valueType="num">
                                      <p:cBhvr>
                                        <p:cTn id="8" dur="500" fill="hold"/>
                                        <p:tgtEl>
                                          <p:spTgt spid="19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99">
                                            <p:bg/>
                                          </p:spTgt>
                                        </p:tgtEl>
                                        <p:attrNameLst>
                                          <p:attrName>style.visibility</p:attrName>
                                        </p:attrNameLst>
                                      </p:cBhvr>
                                      <p:to>
                                        <p:strVal val="visible"/>
                                      </p:to>
                                    </p:set>
                                    <p:animEffect transition="in" filter="dissolve">
                                      <p:cBhvr>
                                        <p:cTn id="13" dur="1000"/>
                                        <p:tgtEl>
                                          <p:spTgt spid="199">
                                            <p:bg/>
                                          </p:spTgt>
                                        </p:tgtEl>
                                      </p:cBhvr>
                                    </p:animEffect>
                                  </p:childTnLst>
                                </p:cTn>
                              </p:par>
                              <p:par>
                                <p:cTn id="14" presetID="9" presetClass="entr" presetSubtype="0" fill="hold" grpId="2" nodeType="withEffect">
                                  <p:stCondLst>
                                    <p:cond delay="0"/>
                                  </p:stCondLst>
                                  <p:iterate>
                                    <p:tmAbs val="0"/>
                                  </p:iterate>
                                  <p:childTnLst>
                                    <p:set>
                                      <p:cBhvr>
                                        <p:cTn id="15" fill="hold"/>
                                        <p:tgtEl>
                                          <p:spTgt spid="199">
                                            <p:txEl>
                                              <p:pRg st="0" end="0"/>
                                            </p:txEl>
                                          </p:spTgt>
                                        </p:tgtEl>
                                        <p:attrNameLst>
                                          <p:attrName>style.visibility</p:attrName>
                                        </p:attrNameLst>
                                      </p:cBhvr>
                                      <p:to>
                                        <p:strVal val="visible"/>
                                      </p:to>
                                    </p:set>
                                    <p:animEffect transition="in" filter="dissolve">
                                      <p:cBhvr>
                                        <p:cTn id="16" dur="1000"/>
                                        <p:tgtEl>
                                          <p:spTgt spid="199">
                                            <p:txEl>
                                              <p:pRg st="0" end="0"/>
                                            </p:txEl>
                                          </p:spTgt>
                                        </p:tgtEl>
                                      </p:cBhvr>
                                    </p:animEffect>
                                  </p:childTnLst>
                                </p:cTn>
                              </p:par>
                              <p:par>
                                <p:cTn id="17" presetID="9" presetClass="entr" presetSubtype="0" fill="hold" grpId="2" nodeType="withEffect">
                                  <p:stCondLst>
                                    <p:cond delay="0"/>
                                  </p:stCondLst>
                                  <p:iterate>
                                    <p:tmAbs val="0"/>
                                  </p:iterate>
                                  <p:childTnLst>
                                    <p:set>
                                      <p:cBhvr>
                                        <p:cTn id="18" fill="hold"/>
                                        <p:tgtEl>
                                          <p:spTgt spid="199">
                                            <p:txEl>
                                              <p:pRg st="1" end="1"/>
                                            </p:txEl>
                                          </p:spTgt>
                                        </p:tgtEl>
                                        <p:attrNameLst>
                                          <p:attrName>style.visibility</p:attrName>
                                        </p:attrNameLst>
                                      </p:cBhvr>
                                      <p:to>
                                        <p:strVal val="visible"/>
                                      </p:to>
                                    </p:set>
                                    <p:animEffect transition="in" filter="dissolve">
                                      <p:cBhvr>
                                        <p:cTn id="19" dur="1000"/>
                                        <p:tgtEl>
                                          <p:spTgt spid="199">
                                            <p:txEl>
                                              <p:pRg st="1" end="1"/>
                                            </p:txEl>
                                          </p:spTgt>
                                        </p:tgtEl>
                                      </p:cBhvr>
                                    </p:animEffect>
                                  </p:childTnLst>
                                </p:cTn>
                              </p:par>
                              <p:par>
                                <p:cTn id="20" presetID="9" presetClass="entr" presetSubtype="0" fill="hold" grpId="2" nodeType="withEffect">
                                  <p:stCondLst>
                                    <p:cond delay="0"/>
                                  </p:stCondLst>
                                  <p:iterate>
                                    <p:tmAbs val="0"/>
                                  </p:iterate>
                                  <p:childTnLst>
                                    <p:set>
                                      <p:cBhvr>
                                        <p:cTn id="21" fill="hold"/>
                                        <p:tgtEl>
                                          <p:spTgt spid="199">
                                            <p:txEl>
                                              <p:pRg st="2" end="2"/>
                                            </p:txEl>
                                          </p:spTgt>
                                        </p:tgtEl>
                                        <p:attrNameLst>
                                          <p:attrName>style.visibility</p:attrName>
                                        </p:attrNameLst>
                                      </p:cBhvr>
                                      <p:to>
                                        <p:strVal val="visible"/>
                                      </p:to>
                                    </p:set>
                                    <p:animEffect transition="in" filter="dissolve">
                                      <p:cBhvr>
                                        <p:cTn id="22" dur="1000"/>
                                        <p:tgtEl>
                                          <p:spTgt spid="199">
                                            <p:txEl>
                                              <p:pRg st="2" end="2"/>
                                            </p:txEl>
                                          </p:spTgt>
                                        </p:tgtEl>
                                      </p:cBhvr>
                                    </p:animEffect>
                                  </p:childTnLst>
                                </p:cTn>
                              </p:par>
                              <p:par>
                                <p:cTn id="23" presetID="9" presetClass="entr" presetSubtype="0" fill="hold" grpId="2" nodeType="withEffect">
                                  <p:stCondLst>
                                    <p:cond delay="0"/>
                                  </p:stCondLst>
                                  <p:iterate>
                                    <p:tmAbs val="0"/>
                                  </p:iterate>
                                  <p:childTnLst>
                                    <p:set>
                                      <p:cBhvr>
                                        <p:cTn id="24" fill="hold"/>
                                        <p:tgtEl>
                                          <p:spTgt spid="199">
                                            <p:txEl>
                                              <p:pRg st="3" end="3"/>
                                            </p:txEl>
                                          </p:spTgt>
                                        </p:tgtEl>
                                        <p:attrNameLst>
                                          <p:attrName>style.visibility</p:attrName>
                                        </p:attrNameLst>
                                      </p:cBhvr>
                                      <p:to>
                                        <p:strVal val="visible"/>
                                      </p:to>
                                    </p:set>
                                    <p:animEffect transition="in" filter="dissolve">
                                      <p:cBhvr>
                                        <p:cTn id="25" dur="1000"/>
                                        <p:tgtEl>
                                          <p:spTgt spid="199">
                                            <p:txEl>
                                              <p:pRg st="3" end="3"/>
                                            </p:txEl>
                                          </p:spTgt>
                                        </p:tgtEl>
                                      </p:cBhvr>
                                    </p:animEffect>
                                  </p:childTnLst>
                                </p:cTn>
                              </p:par>
                              <p:par>
                                <p:cTn id="26" presetID="9" presetClass="entr" presetSubtype="0" fill="hold" grpId="2" nodeType="withEffect">
                                  <p:stCondLst>
                                    <p:cond delay="0"/>
                                  </p:stCondLst>
                                  <p:iterate>
                                    <p:tmAbs val="0"/>
                                  </p:iterate>
                                  <p:childTnLst>
                                    <p:set>
                                      <p:cBhvr>
                                        <p:cTn id="27" fill="hold"/>
                                        <p:tgtEl>
                                          <p:spTgt spid="199">
                                            <p:txEl>
                                              <p:pRg st="4" end="4"/>
                                            </p:txEl>
                                          </p:spTgt>
                                        </p:tgtEl>
                                        <p:attrNameLst>
                                          <p:attrName>style.visibility</p:attrName>
                                        </p:attrNameLst>
                                      </p:cBhvr>
                                      <p:to>
                                        <p:strVal val="visible"/>
                                      </p:to>
                                    </p:set>
                                    <p:animEffect transition="in" filter="dissolve">
                                      <p:cBhvr>
                                        <p:cTn id="28" dur="1000"/>
                                        <p:tgtEl>
                                          <p:spTgt spid="19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fill="hold" grpId="2" nodeType="clickEffect">
                                  <p:stCondLst>
                                    <p:cond delay="0"/>
                                  </p:stCondLst>
                                  <p:iterate>
                                    <p:tmAbs val="0"/>
                                  </p:iterate>
                                  <p:childTnLst>
                                    <p:set>
                                      <p:cBhvr>
                                        <p:cTn id="32" fill="hold"/>
                                        <p:tgtEl>
                                          <p:spTgt spid="199">
                                            <p:txEl>
                                              <p:pRg st="5" end="5"/>
                                            </p:txEl>
                                          </p:spTgt>
                                        </p:tgtEl>
                                        <p:attrNameLst>
                                          <p:attrName>style.visibility</p:attrName>
                                        </p:attrNameLst>
                                      </p:cBhvr>
                                      <p:to>
                                        <p:strVal val="visible"/>
                                      </p:to>
                                    </p:set>
                                    <p:animEffect transition="in" filter="dissolve">
                                      <p:cBhvr>
                                        <p:cTn id="33" dur="1000"/>
                                        <p:tgtEl>
                                          <p:spTgt spid="1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1" animBg="1" advAuto="0"/>
      <p:bldP spid="199" grpId="2" build="p"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title" idx="4294967295"/>
          </p:nvPr>
        </p:nvSpPr>
        <p:spPr>
          <a:xfrm>
            <a:off x="0" y="301625"/>
            <a:ext cx="8388423" cy="1111151"/>
          </a:xfrm>
          <a:prstGeom prst="rect">
            <a:avLst/>
          </a:prstGeom>
        </p:spPr>
        <p:txBody>
          <a:bodyPr/>
          <a:lstStyle>
            <a:lvl1pPr>
              <a:defRPr>
                <a:solidFill>
                  <a:srgbClr val="69EB4B"/>
                </a:solidFill>
                <a:effectLst>
                  <a:outerShdw blurRad="38100" dist="38100" dir="2700000" rotWithShape="0">
                    <a:srgbClr val="AF273E"/>
                  </a:outerShdw>
                </a:effectLst>
                <a:latin typeface="Comic Sans MS"/>
                <a:ea typeface="Comic Sans MS"/>
                <a:cs typeface="Comic Sans MS"/>
                <a:sym typeface="Comic Sans MS"/>
              </a:defRPr>
            </a:lvl1pPr>
          </a:lstStyle>
          <a:p>
            <a:r>
              <a:t>LE INIZIATIVE CLASSICHE </a:t>
            </a:r>
          </a:p>
        </p:txBody>
      </p:sp>
      <p:sp>
        <p:nvSpPr>
          <p:cNvPr id="203" name="Shape 203"/>
          <p:cNvSpPr>
            <a:spLocks noGrp="1"/>
          </p:cNvSpPr>
          <p:nvPr>
            <p:ph type="body" idx="4294967295"/>
          </p:nvPr>
        </p:nvSpPr>
        <p:spPr>
          <a:xfrm>
            <a:off x="0" y="1484312"/>
            <a:ext cx="5148263" cy="4897438"/>
          </a:xfrm>
          <a:prstGeom prst="rect">
            <a:avLst/>
          </a:prstGeom>
        </p:spPr>
        <p:txBody>
          <a:bodyPr/>
          <a:lstStyle/>
          <a:p>
            <a:pPr marL="301752" indent="-301752" defTabSz="804672">
              <a:lnSpc>
                <a:spcPct val="80000"/>
              </a:lnSpc>
              <a:spcBef>
                <a:spcPts val="500"/>
              </a:spcBef>
              <a:defRPr sz="2200">
                <a:solidFill>
                  <a:srgbClr val="00B0F0"/>
                </a:solidFill>
                <a:effectLst>
                  <a:outerShdw blurRad="33528" dist="33528" dir="2700000" rotWithShape="0">
                    <a:srgbClr val="FFFFFF"/>
                  </a:outerShdw>
                </a:effectLst>
                <a:latin typeface="Comic Sans MS"/>
                <a:ea typeface="Comic Sans MS"/>
                <a:cs typeface="Comic Sans MS"/>
                <a:sym typeface="Comic Sans MS"/>
              </a:defRPr>
            </a:pPr>
            <a:r>
              <a:t>Ed. alla lettura con la gara di comprensione testuale tra classi dello stesso anno </a:t>
            </a:r>
            <a:endParaRPr sz="2464"/>
          </a:p>
          <a:p>
            <a:pPr marL="301752" indent="-301752" defTabSz="804672">
              <a:lnSpc>
                <a:spcPct val="80000"/>
              </a:lnSpc>
              <a:spcBef>
                <a:spcPts val="600"/>
              </a:spcBef>
              <a:defRPr sz="2464">
                <a:solidFill>
                  <a:srgbClr val="00B0F0"/>
                </a:solidFill>
                <a:effectLst>
                  <a:outerShdw blurRad="33528" dist="33528" dir="2700000" rotWithShape="0">
                    <a:srgbClr val="FFFFFF"/>
                  </a:outerShdw>
                </a:effectLst>
                <a:latin typeface="Comic Sans MS"/>
                <a:ea typeface="Comic Sans MS"/>
                <a:cs typeface="Comic Sans MS"/>
                <a:sym typeface="Comic Sans MS"/>
              </a:defRPr>
            </a:pPr>
            <a:endParaRPr sz="2464"/>
          </a:p>
          <a:p>
            <a:pPr marL="337962" indent="-337962" defTabSz="804672">
              <a:lnSpc>
                <a:spcPct val="80000"/>
              </a:lnSpc>
              <a:spcBef>
                <a:spcPts val="500"/>
              </a:spcBef>
              <a:defRPr sz="2200">
                <a:solidFill>
                  <a:srgbClr val="00B0F0"/>
                </a:solidFill>
                <a:effectLst>
                  <a:outerShdw blurRad="33528" dist="33528" dir="2700000" rotWithShape="0">
                    <a:srgbClr val="FFFFFF"/>
                  </a:outerShdw>
                </a:effectLst>
                <a:latin typeface="Comic Sans MS"/>
                <a:ea typeface="Comic Sans MS"/>
                <a:cs typeface="Comic Sans MS"/>
                <a:sym typeface="Comic Sans MS"/>
              </a:defRPr>
            </a:pPr>
            <a:r>
              <a:rPr sz="2464"/>
              <a:t>Ed</a:t>
            </a:r>
            <a:r>
              <a:t>. alimentare con Cambia la merenda</a:t>
            </a:r>
            <a:endParaRPr sz="2552"/>
          </a:p>
          <a:p>
            <a:pPr marL="301752" indent="-301752" defTabSz="804672">
              <a:lnSpc>
                <a:spcPct val="80000"/>
              </a:lnSpc>
              <a:spcBef>
                <a:spcPts val="600"/>
              </a:spcBef>
              <a:defRPr sz="2464">
                <a:solidFill>
                  <a:srgbClr val="00B0F0"/>
                </a:solidFill>
                <a:effectLst>
                  <a:outerShdw blurRad="33528" dist="33528" dir="2700000" rotWithShape="0">
                    <a:srgbClr val="FFFFFF"/>
                  </a:outerShdw>
                </a:effectLst>
                <a:latin typeface="Comic Sans MS"/>
                <a:ea typeface="Comic Sans MS"/>
                <a:cs typeface="Comic Sans MS"/>
                <a:sym typeface="Comic Sans MS"/>
              </a:defRPr>
            </a:pPr>
            <a:endParaRPr sz="2552"/>
          </a:p>
          <a:p>
            <a:pPr marL="301752" indent="-301752" defTabSz="804672">
              <a:lnSpc>
                <a:spcPct val="80000"/>
              </a:lnSpc>
              <a:spcBef>
                <a:spcPts val="500"/>
              </a:spcBef>
              <a:defRPr sz="2200">
                <a:solidFill>
                  <a:srgbClr val="00B0F0"/>
                </a:solidFill>
                <a:effectLst>
                  <a:outerShdw blurRad="33528" dist="33528" dir="2700000" rotWithShape="0">
                    <a:srgbClr val="FFFFFF"/>
                  </a:outerShdw>
                </a:effectLst>
                <a:latin typeface="Comic Sans MS"/>
                <a:ea typeface="Comic Sans MS"/>
                <a:cs typeface="Comic Sans MS"/>
                <a:sym typeface="Comic Sans MS"/>
              </a:defRPr>
            </a:pPr>
            <a:r>
              <a:t>Ed. ambientale con la Giornata ecologica</a:t>
            </a:r>
            <a:endParaRPr sz="2552"/>
          </a:p>
          <a:p>
            <a:pPr marL="301752" indent="-301752" defTabSz="804672">
              <a:lnSpc>
                <a:spcPct val="80000"/>
              </a:lnSpc>
              <a:spcBef>
                <a:spcPts val="600"/>
              </a:spcBef>
              <a:defRPr sz="2464">
                <a:solidFill>
                  <a:srgbClr val="00B0F0"/>
                </a:solidFill>
                <a:effectLst>
                  <a:outerShdw blurRad="33528" dist="33528" dir="2700000" rotWithShape="0">
                    <a:srgbClr val="FFFFFF"/>
                  </a:outerShdw>
                </a:effectLst>
                <a:latin typeface="Comic Sans MS"/>
                <a:ea typeface="Comic Sans MS"/>
                <a:cs typeface="Comic Sans MS"/>
                <a:sym typeface="Comic Sans MS"/>
              </a:defRPr>
            </a:pPr>
            <a:endParaRPr sz="2552"/>
          </a:p>
          <a:p>
            <a:pPr marL="301752" indent="-301752" defTabSz="804672">
              <a:lnSpc>
                <a:spcPct val="80000"/>
              </a:lnSpc>
              <a:spcBef>
                <a:spcPts val="500"/>
              </a:spcBef>
              <a:defRPr sz="2200">
                <a:solidFill>
                  <a:srgbClr val="00B0F0"/>
                </a:solidFill>
                <a:effectLst>
                  <a:outerShdw blurRad="33528" dist="33528" dir="2700000" rotWithShape="0">
                    <a:srgbClr val="FFFFFF"/>
                  </a:outerShdw>
                </a:effectLst>
                <a:latin typeface="Comic Sans MS"/>
                <a:ea typeface="Comic Sans MS"/>
                <a:cs typeface="Comic Sans MS"/>
                <a:sym typeface="Comic Sans MS"/>
              </a:defRPr>
            </a:pPr>
            <a:r>
              <a:t>Ed. alla salute con il progetto </a:t>
            </a:r>
            <a:endParaRPr sz="2552"/>
          </a:p>
          <a:p>
            <a:pPr marL="0" indent="0" defTabSz="804672">
              <a:lnSpc>
                <a:spcPct val="80000"/>
              </a:lnSpc>
              <a:spcBef>
                <a:spcPts val="500"/>
              </a:spcBef>
              <a:buSzTx/>
              <a:buNone/>
              <a:defRPr sz="2200">
                <a:solidFill>
                  <a:srgbClr val="00B0F0"/>
                </a:solidFill>
                <a:effectLst>
                  <a:outerShdw blurRad="33528" dist="33528" dir="2700000" rotWithShape="0">
                    <a:srgbClr val="FFFFFF"/>
                  </a:outerShdw>
                </a:effectLst>
                <a:latin typeface="Comic Sans MS"/>
                <a:ea typeface="Comic Sans MS"/>
                <a:cs typeface="Comic Sans MS"/>
                <a:sym typeface="Comic Sans MS"/>
              </a:defRPr>
            </a:pPr>
            <a:r>
              <a:t>	«CITTA' SANE «</a:t>
            </a:r>
            <a:endParaRPr sz="2552"/>
          </a:p>
          <a:p>
            <a:pPr marL="0" indent="0" defTabSz="804672">
              <a:lnSpc>
                <a:spcPct val="80000"/>
              </a:lnSpc>
              <a:spcBef>
                <a:spcPts val="500"/>
              </a:spcBef>
              <a:buSzTx/>
              <a:buNone/>
              <a:defRPr sz="2200">
                <a:solidFill>
                  <a:srgbClr val="00B0F0"/>
                </a:solidFill>
                <a:effectLst>
                  <a:outerShdw blurRad="33528" dist="33528" dir="2700000" rotWithShape="0">
                    <a:srgbClr val="FFFFFF"/>
                  </a:outerShdw>
                </a:effectLst>
                <a:latin typeface="Comic Sans MS"/>
                <a:ea typeface="Comic Sans MS"/>
                <a:cs typeface="Comic Sans MS"/>
                <a:sym typeface="Comic Sans MS"/>
              </a:defRPr>
            </a:pPr>
            <a:r>
              <a:t>	</a:t>
            </a:r>
          </a:p>
        </p:txBody>
      </p:sp>
      <p:pic>
        <p:nvPicPr>
          <p:cNvPr id="204" name="image24.jpeg"/>
          <p:cNvPicPr>
            <a:picLocks noChangeAspect="1"/>
          </p:cNvPicPr>
          <p:nvPr/>
        </p:nvPicPr>
        <p:blipFill>
          <a:blip r:embed="rId2">
            <a:extLst/>
          </a:blip>
          <a:stretch>
            <a:fillRect/>
          </a:stretch>
        </p:blipFill>
        <p:spPr>
          <a:xfrm>
            <a:off x="4788024" y="1700808"/>
            <a:ext cx="3871318" cy="437537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02"/>
                                        </p:tgtEl>
                                        <p:attrNameLst>
                                          <p:attrName>style.visibility</p:attrName>
                                        </p:attrNameLst>
                                      </p:cBhvr>
                                      <p:to>
                                        <p:strVal val="visible"/>
                                      </p:to>
                                    </p:set>
                                    <p:anim calcmode="lin" valueType="num">
                                      <p:cBhvr>
                                        <p:cTn id="7" dur="500" fill="hold"/>
                                        <p:tgtEl>
                                          <p:spTgt spid="202"/>
                                        </p:tgtEl>
                                        <p:attrNameLst>
                                          <p:attrName>ppt_w</p:attrName>
                                        </p:attrNameLst>
                                      </p:cBhvr>
                                      <p:tavLst>
                                        <p:tav tm="0">
                                          <p:val>
                                            <p:fltVal val="0"/>
                                          </p:val>
                                        </p:tav>
                                        <p:tav tm="100000">
                                          <p:val>
                                            <p:strVal val="#ppt_w"/>
                                          </p:val>
                                        </p:tav>
                                      </p:tavLst>
                                    </p:anim>
                                    <p:anim calcmode="lin" valueType="num">
                                      <p:cBhvr>
                                        <p:cTn id="8" dur="500" fill="hold"/>
                                        <p:tgtEl>
                                          <p:spTgt spid="20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203">
                                            <p:bg/>
                                          </p:spTgt>
                                        </p:tgtEl>
                                        <p:attrNameLst>
                                          <p:attrName>style.visibility</p:attrName>
                                        </p:attrNameLst>
                                      </p:cBhvr>
                                      <p:to>
                                        <p:strVal val="visible"/>
                                      </p:to>
                                    </p:set>
                                    <p:animEffect transition="in" filter="dissolve">
                                      <p:cBhvr>
                                        <p:cTn id="13" dur="1000"/>
                                        <p:tgtEl>
                                          <p:spTgt spid="203">
                                            <p:bg/>
                                          </p:spTgt>
                                        </p:tgtEl>
                                      </p:cBhvr>
                                    </p:animEffect>
                                  </p:childTnLst>
                                </p:cTn>
                              </p:par>
                              <p:par>
                                <p:cTn id="14" presetID="9" presetClass="entr" presetSubtype="0" fill="hold" grpId="2" nodeType="withEffect">
                                  <p:stCondLst>
                                    <p:cond delay="0"/>
                                  </p:stCondLst>
                                  <p:iterate>
                                    <p:tmAbs val="0"/>
                                  </p:iterate>
                                  <p:childTnLst>
                                    <p:set>
                                      <p:cBhvr>
                                        <p:cTn id="15" fill="hold"/>
                                        <p:tgtEl>
                                          <p:spTgt spid="203">
                                            <p:txEl>
                                              <p:pRg st="0" end="0"/>
                                            </p:txEl>
                                          </p:spTgt>
                                        </p:tgtEl>
                                        <p:attrNameLst>
                                          <p:attrName>style.visibility</p:attrName>
                                        </p:attrNameLst>
                                      </p:cBhvr>
                                      <p:to>
                                        <p:strVal val="visible"/>
                                      </p:to>
                                    </p:set>
                                    <p:animEffect transition="in" filter="dissolve">
                                      <p:cBhvr>
                                        <p:cTn id="16" dur="1000"/>
                                        <p:tgtEl>
                                          <p:spTgt spid="20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2" nodeType="clickEffect">
                                  <p:stCondLst>
                                    <p:cond delay="0"/>
                                  </p:stCondLst>
                                  <p:iterate>
                                    <p:tmAbs val="0"/>
                                  </p:iterate>
                                  <p:childTnLst>
                                    <p:set>
                                      <p:cBhvr>
                                        <p:cTn id="20" fill="hold"/>
                                        <p:tgtEl>
                                          <p:spTgt spid="203">
                                            <p:txEl>
                                              <p:pRg st="1" end="1"/>
                                            </p:txEl>
                                          </p:spTgt>
                                        </p:tgtEl>
                                        <p:attrNameLst>
                                          <p:attrName>style.visibility</p:attrName>
                                        </p:attrNameLst>
                                      </p:cBhvr>
                                      <p:to>
                                        <p:strVal val="visible"/>
                                      </p:to>
                                    </p:set>
                                    <p:animEffect transition="in" filter="dissolve">
                                      <p:cBhvr>
                                        <p:cTn id="21" dur="1000"/>
                                        <p:tgtEl>
                                          <p:spTgt spid="20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2" nodeType="clickEffect">
                                  <p:stCondLst>
                                    <p:cond delay="0"/>
                                  </p:stCondLst>
                                  <p:iterate>
                                    <p:tmAbs val="0"/>
                                  </p:iterate>
                                  <p:childTnLst>
                                    <p:set>
                                      <p:cBhvr>
                                        <p:cTn id="25" fill="hold"/>
                                        <p:tgtEl>
                                          <p:spTgt spid="203">
                                            <p:txEl>
                                              <p:pRg st="2" end="2"/>
                                            </p:txEl>
                                          </p:spTgt>
                                        </p:tgtEl>
                                        <p:attrNameLst>
                                          <p:attrName>style.visibility</p:attrName>
                                        </p:attrNameLst>
                                      </p:cBhvr>
                                      <p:to>
                                        <p:strVal val="visible"/>
                                      </p:to>
                                    </p:set>
                                    <p:animEffect transition="in" filter="dissolve">
                                      <p:cBhvr>
                                        <p:cTn id="26" dur="1000"/>
                                        <p:tgtEl>
                                          <p:spTgt spid="20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fill="hold" grpId="2" nodeType="clickEffect">
                                  <p:stCondLst>
                                    <p:cond delay="0"/>
                                  </p:stCondLst>
                                  <p:iterate>
                                    <p:tmAbs val="0"/>
                                  </p:iterate>
                                  <p:childTnLst>
                                    <p:set>
                                      <p:cBhvr>
                                        <p:cTn id="30" fill="hold"/>
                                        <p:tgtEl>
                                          <p:spTgt spid="203">
                                            <p:txEl>
                                              <p:pRg st="3" end="3"/>
                                            </p:txEl>
                                          </p:spTgt>
                                        </p:tgtEl>
                                        <p:attrNameLst>
                                          <p:attrName>style.visibility</p:attrName>
                                        </p:attrNameLst>
                                      </p:cBhvr>
                                      <p:to>
                                        <p:strVal val="visible"/>
                                      </p:to>
                                    </p:set>
                                    <p:animEffect transition="in" filter="dissolve">
                                      <p:cBhvr>
                                        <p:cTn id="31" dur="1000"/>
                                        <p:tgtEl>
                                          <p:spTgt spid="20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fill="hold" grpId="2" nodeType="clickEffect">
                                  <p:stCondLst>
                                    <p:cond delay="0"/>
                                  </p:stCondLst>
                                  <p:iterate>
                                    <p:tmAbs val="0"/>
                                  </p:iterate>
                                  <p:childTnLst>
                                    <p:set>
                                      <p:cBhvr>
                                        <p:cTn id="35" fill="hold"/>
                                        <p:tgtEl>
                                          <p:spTgt spid="203">
                                            <p:txEl>
                                              <p:pRg st="4" end="4"/>
                                            </p:txEl>
                                          </p:spTgt>
                                        </p:tgtEl>
                                        <p:attrNameLst>
                                          <p:attrName>style.visibility</p:attrName>
                                        </p:attrNameLst>
                                      </p:cBhvr>
                                      <p:to>
                                        <p:strVal val="visible"/>
                                      </p:to>
                                    </p:set>
                                    <p:animEffect transition="in" filter="dissolve">
                                      <p:cBhvr>
                                        <p:cTn id="36" dur="1000"/>
                                        <p:tgtEl>
                                          <p:spTgt spid="20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fill="hold" grpId="2" nodeType="clickEffect">
                                  <p:stCondLst>
                                    <p:cond delay="0"/>
                                  </p:stCondLst>
                                  <p:iterate>
                                    <p:tmAbs val="0"/>
                                  </p:iterate>
                                  <p:childTnLst>
                                    <p:set>
                                      <p:cBhvr>
                                        <p:cTn id="40" fill="hold"/>
                                        <p:tgtEl>
                                          <p:spTgt spid="203">
                                            <p:txEl>
                                              <p:pRg st="5" end="5"/>
                                            </p:txEl>
                                          </p:spTgt>
                                        </p:tgtEl>
                                        <p:attrNameLst>
                                          <p:attrName>style.visibility</p:attrName>
                                        </p:attrNameLst>
                                      </p:cBhvr>
                                      <p:to>
                                        <p:strVal val="visible"/>
                                      </p:to>
                                    </p:set>
                                    <p:animEffect transition="in" filter="dissolve">
                                      <p:cBhvr>
                                        <p:cTn id="41" dur="1000"/>
                                        <p:tgtEl>
                                          <p:spTgt spid="20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fill="hold" grpId="2" nodeType="clickEffect">
                                  <p:stCondLst>
                                    <p:cond delay="0"/>
                                  </p:stCondLst>
                                  <p:iterate>
                                    <p:tmAbs val="0"/>
                                  </p:iterate>
                                  <p:childTnLst>
                                    <p:set>
                                      <p:cBhvr>
                                        <p:cTn id="45" fill="hold"/>
                                        <p:tgtEl>
                                          <p:spTgt spid="203">
                                            <p:txEl>
                                              <p:pRg st="6" end="6"/>
                                            </p:txEl>
                                          </p:spTgt>
                                        </p:tgtEl>
                                        <p:attrNameLst>
                                          <p:attrName>style.visibility</p:attrName>
                                        </p:attrNameLst>
                                      </p:cBhvr>
                                      <p:to>
                                        <p:strVal val="visible"/>
                                      </p:to>
                                    </p:set>
                                    <p:animEffect transition="in" filter="dissolve">
                                      <p:cBhvr>
                                        <p:cTn id="46" dur="1000"/>
                                        <p:tgtEl>
                                          <p:spTgt spid="20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fill="hold" grpId="2" nodeType="clickEffect">
                                  <p:stCondLst>
                                    <p:cond delay="0"/>
                                  </p:stCondLst>
                                  <p:iterate>
                                    <p:tmAbs val="0"/>
                                  </p:iterate>
                                  <p:childTnLst>
                                    <p:set>
                                      <p:cBhvr>
                                        <p:cTn id="50" fill="hold"/>
                                        <p:tgtEl>
                                          <p:spTgt spid="203">
                                            <p:txEl>
                                              <p:pRg st="7" end="7"/>
                                            </p:txEl>
                                          </p:spTgt>
                                        </p:tgtEl>
                                        <p:attrNameLst>
                                          <p:attrName>style.visibility</p:attrName>
                                        </p:attrNameLst>
                                      </p:cBhvr>
                                      <p:to>
                                        <p:strVal val="visible"/>
                                      </p:to>
                                    </p:set>
                                    <p:animEffect transition="in" filter="dissolve">
                                      <p:cBhvr>
                                        <p:cTn id="51" dur="1000"/>
                                        <p:tgtEl>
                                          <p:spTgt spid="20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fill="hold" grpId="2" nodeType="clickEffect">
                                  <p:stCondLst>
                                    <p:cond delay="0"/>
                                  </p:stCondLst>
                                  <p:iterate>
                                    <p:tmAbs val="0"/>
                                  </p:iterate>
                                  <p:childTnLst>
                                    <p:set>
                                      <p:cBhvr>
                                        <p:cTn id="55" fill="hold"/>
                                        <p:tgtEl>
                                          <p:spTgt spid="203">
                                            <p:txEl>
                                              <p:pRg st="8" end="8"/>
                                            </p:txEl>
                                          </p:spTgt>
                                        </p:tgtEl>
                                        <p:attrNameLst>
                                          <p:attrName>style.visibility</p:attrName>
                                        </p:attrNameLst>
                                      </p:cBhvr>
                                      <p:to>
                                        <p:strVal val="visible"/>
                                      </p:to>
                                    </p:set>
                                    <p:animEffect transition="in" filter="dissolve">
                                      <p:cBhvr>
                                        <p:cTn id="56" dur="1000"/>
                                        <p:tgtEl>
                                          <p:spTgt spid="2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1" animBg="1" advAuto="0"/>
      <p:bldP spid="203" grpId="2" build="p"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title"/>
          </p:nvPr>
        </p:nvSpPr>
        <p:spPr>
          <a:prstGeom prst="rect">
            <a:avLst/>
          </a:prstGeom>
        </p:spPr>
        <p:txBody>
          <a:bodyPr/>
          <a:lstStyle>
            <a:lvl1pPr>
              <a:defRPr b="1" cap="all">
                <a:ln w="9000">
                  <a:solidFill>
                    <a:srgbClr val="5D447B"/>
                  </a:solidFill>
                </a:ln>
                <a:solidFill>
                  <a:srgbClr val="33F406"/>
                </a:solidFill>
                <a:latin typeface="Comic Sans MS"/>
                <a:ea typeface="Comic Sans MS"/>
                <a:cs typeface="Comic Sans MS"/>
                <a:sym typeface="Comic Sans MS"/>
              </a:defRPr>
            </a:lvl1pPr>
          </a:lstStyle>
          <a:p>
            <a:r>
              <a:t>Progetto Città sane</a:t>
            </a:r>
          </a:p>
        </p:txBody>
      </p:sp>
      <p:sp>
        <p:nvSpPr>
          <p:cNvPr id="207" name="Shape 207"/>
          <p:cNvSpPr>
            <a:spLocks noGrp="1"/>
          </p:cNvSpPr>
          <p:nvPr>
            <p:ph type="body" idx="1"/>
          </p:nvPr>
        </p:nvSpPr>
        <p:spPr>
          <a:xfrm>
            <a:off x="755575" y="1484783"/>
            <a:ext cx="7408335" cy="4809360"/>
          </a:xfrm>
          <a:prstGeom prst="rect">
            <a:avLst/>
          </a:prstGeom>
        </p:spPr>
        <p:txBody>
          <a:bodyPr/>
          <a:lstStyle/>
          <a:p>
            <a:pPr algn="just">
              <a:lnSpc>
                <a:spcPct val="80000"/>
              </a:lnSpc>
              <a:spcBef>
                <a:spcPts val="600"/>
              </a:spcBef>
              <a:defRPr sz="2700">
                <a:solidFill>
                  <a:srgbClr val="33F406"/>
                </a:solidFill>
                <a:latin typeface="Comic Sans MS"/>
                <a:ea typeface="Comic Sans MS"/>
                <a:cs typeface="Comic Sans MS"/>
                <a:sym typeface="Comic Sans MS"/>
              </a:defRPr>
            </a:pPr>
            <a:r>
              <a:t>Nell’ambito del Progetto Città sane, per l’anno scolastico 2015/16,  il CCR  ha collaborato  con l’Assessorato ai servizi sociali alla realizzazione di un percorso per il benessere della mente, rivolto alla prevenzione delle malattie della terza età,  di cui ha curato in particolare la veste grafica e la denominazione.   </a:t>
            </a:r>
          </a:p>
          <a:p>
            <a:pPr algn="just">
              <a:lnSpc>
                <a:spcPct val="80000"/>
              </a:lnSpc>
              <a:spcBef>
                <a:spcPts val="600"/>
              </a:spcBef>
              <a:defRPr sz="2700">
                <a:solidFill>
                  <a:srgbClr val="33F406"/>
                </a:solidFill>
                <a:latin typeface="Comic Sans MS"/>
                <a:ea typeface="Comic Sans MS"/>
                <a:cs typeface="Comic Sans MS"/>
                <a:sym typeface="Comic Sans MS"/>
              </a:defRPr>
            </a:pPr>
            <a:r>
              <a:t>Abbiamo così seguito in pochi mesi  la creazione del “Sentiero dei non ti scordar di me”!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06"/>
                                        </p:tgtEl>
                                        <p:attrNameLst>
                                          <p:attrName>style.visibility</p:attrName>
                                        </p:attrNameLst>
                                      </p:cBhvr>
                                      <p:to>
                                        <p:strVal val="visible"/>
                                      </p:to>
                                    </p:set>
                                    <p:anim calcmode="lin" valueType="num">
                                      <p:cBhvr>
                                        <p:cTn id="7" dur="500" fill="hold"/>
                                        <p:tgtEl>
                                          <p:spTgt spid="206"/>
                                        </p:tgtEl>
                                        <p:attrNameLst>
                                          <p:attrName>ppt_w</p:attrName>
                                        </p:attrNameLst>
                                      </p:cBhvr>
                                      <p:tavLst>
                                        <p:tav tm="0">
                                          <p:val>
                                            <p:fltVal val="0"/>
                                          </p:val>
                                        </p:tav>
                                        <p:tav tm="100000">
                                          <p:val>
                                            <p:strVal val="#ppt_w"/>
                                          </p:val>
                                        </p:tav>
                                      </p:tavLst>
                                    </p:anim>
                                    <p:anim calcmode="lin" valueType="num">
                                      <p:cBhvr>
                                        <p:cTn id="8" dur="500" fill="hold"/>
                                        <p:tgtEl>
                                          <p:spTgt spid="20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207">
                                            <p:bg/>
                                          </p:spTgt>
                                        </p:tgtEl>
                                        <p:attrNameLst>
                                          <p:attrName>style.visibility</p:attrName>
                                        </p:attrNameLst>
                                      </p:cBhvr>
                                      <p:to>
                                        <p:strVal val="visible"/>
                                      </p:to>
                                    </p:set>
                                    <p:animEffect transition="in" filter="dissolve">
                                      <p:cBhvr>
                                        <p:cTn id="13" dur="1000"/>
                                        <p:tgtEl>
                                          <p:spTgt spid="207">
                                            <p:bg/>
                                          </p:spTgt>
                                        </p:tgtEl>
                                      </p:cBhvr>
                                    </p:animEffect>
                                  </p:childTnLst>
                                </p:cTn>
                              </p:par>
                              <p:par>
                                <p:cTn id="14" presetID="9" presetClass="entr" presetSubtype="0" fill="hold" grpId="2" nodeType="withEffect">
                                  <p:stCondLst>
                                    <p:cond delay="0"/>
                                  </p:stCondLst>
                                  <p:iterate>
                                    <p:tmAbs val="0"/>
                                  </p:iterate>
                                  <p:childTnLst>
                                    <p:set>
                                      <p:cBhvr>
                                        <p:cTn id="15" fill="hold"/>
                                        <p:tgtEl>
                                          <p:spTgt spid="207">
                                            <p:txEl>
                                              <p:pRg st="0" end="0"/>
                                            </p:txEl>
                                          </p:spTgt>
                                        </p:tgtEl>
                                        <p:attrNameLst>
                                          <p:attrName>style.visibility</p:attrName>
                                        </p:attrNameLst>
                                      </p:cBhvr>
                                      <p:to>
                                        <p:strVal val="visible"/>
                                      </p:to>
                                    </p:set>
                                    <p:animEffect transition="in" filter="dissolve">
                                      <p:cBhvr>
                                        <p:cTn id="16" dur="1000"/>
                                        <p:tgtEl>
                                          <p:spTgt spid="20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2" nodeType="clickEffect">
                                  <p:stCondLst>
                                    <p:cond delay="0"/>
                                  </p:stCondLst>
                                  <p:iterate>
                                    <p:tmAbs val="0"/>
                                  </p:iterate>
                                  <p:childTnLst>
                                    <p:set>
                                      <p:cBhvr>
                                        <p:cTn id="20" fill="hold"/>
                                        <p:tgtEl>
                                          <p:spTgt spid="207">
                                            <p:txEl>
                                              <p:pRg st="1" end="1"/>
                                            </p:txEl>
                                          </p:spTgt>
                                        </p:tgtEl>
                                        <p:attrNameLst>
                                          <p:attrName>style.visibility</p:attrName>
                                        </p:attrNameLst>
                                      </p:cBhvr>
                                      <p:to>
                                        <p:strVal val="visible"/>
                                      </p:to>
                                    </p:set>
                                    <p:animEffect transition="in" filter="dissolve">
                                      <p:cBhvr>
                                        <p:cTn id="21" dur="1000"/>
                                        <p:tgtEl>
                                          <p:spTgt spid="2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1" animBg="1" advAuto="0"/>
      <p:bldP spid="207" grpId="2"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body" sz="half" idx="4294967295"/>
          </p:nvPr>
        </p:nvSpPr>
        <p:spPr>
          <a:xfrm>
            <a:off x="827583" y="476671"/>
            <a:ext cx="3888434" cy="5328594"/>
          </a:xfrm>
          <a:prstGeom prst="rect">
            <a:avLst/>
          </a:prstGeom>
        </p:spPr>
        <p:txBody>
          <a:bodyPr/>
          <a:lstStyle/>
          <a:p>
            <a:pPr marL="329184" indent="-329184" defTabSz="877823">
              <a:lnSpc>
                <a:spcPct val="80000"/>
              </a:lnSpc>
              <a:spcBef>
                <a:spcPts val="500"/>
              </a:spcBef>
              <a:defRPr sz="2304">
                <a:solidFill>
                  <a:srgbClr val="0070C0"/>
                </a:solidFill>
                <a:effectLst>
                  <a:outerShdw blurRad="36576" dist="36576" dir="2700000" rotWithShape="0">
                    <a:srgbClr val="FFFFFF"/>
                  </a:outerShdw>
                </a:effectLst>
                <a:latin typeface="Comic Sans MS"/>
                <a:ea typeface="Comic Sans MS"/>
                <a:cs typeface="Comic Sans MS"/>
                <a:sym typeface="Comic Sans MS"/>
              </a:defRPr>
            </a:pPr>
            <a:r>
              <a:t>UNA CASCATA DI PREMI</a:t>
            </a:r>
          </a:p>
          <a:p>
            <a:pPr marL="329184" indent="-329184" defTabSz="877823">
              <a:lnSpc>
                <a:spcPct val="80000"/>
              </a:lnSpc>
              <a:spcBef>
                <a:spcPts val="500"/>
              </a:spcBef>
              <a:defRPr sz="2304">
                <a:solidFill>
                  <a:srgbClr val="0070C0"/>
                </a:solidFill>
                <a:effectLst>
                  <a:outerShdw blurRad="36576" dist="36576" dir="2700000" rotWithShape="0">
                    <a:srgbClr val="FFFFFF"/>
                  </a:outerShdw>
                </a:effectLst>
                <a:latin typeface="Comic Sans MS"/>
                <a:ea typeface="Comic Sans MS"/>
                <a:cs typeface="Comic Sans MS"/>
                <a:sym typeface="Comic Sans MS"/>
              </a:defRPr>
            </a:pPr>
            <a:r>
              <a:t>Premiazione di alunni meritevoli</a:t>
            </a:r>
          </a:p>
          <a:p>
            <a:pPr marL="329184" indent="-329184" defTabSz="877823">
              <a:lnSpc>
                <a:spcPct val="80000"/>
              </a:lnSpc>
              <a:spcBef>
                <a:spcPts val="500"/>
              </a:spcBef>
              <a:defRPr sz="2304">
                <a:solidFill>
                  <a:srgbClr val="0070C0"/>
                </a:solidFill>
                <a:effectLst>
                  <a:outerShdw blurRad="36576" dist="36576" dir="2700000" rotWithShape="0">
                    <a:srgbClr val="FFFFFF"/>
                  </a:outerShdw>
                </a:effectLst>
                <a:latin typeface="Comic Sans MS"/>
                <a:ea typeface="Comic Sans MS"/>
                <a:cs typeface="Comic Sans MS"/>
                <a:sym typeface="Comic Sans MS"/>
              </a:defRPr>
            </a:pPr>
            <a:r>
              <a:t>Premiazione di alunni e/o di classi vincitori delle iniziative Cambia la merenda e della gara DI LETTURA </a:t>
            </a:r>
          </a:p>
          <a:p>
            <a:pPr marL="329184" indent="-329184" defTabSz="877823">
              <a:lnSpc>
                <a:spcPct val="80000"/>
              </a:lnSpc>
              <a:spcBef>
                <a:spcPts val="500"/>
              </a:spcBef>
              <a:defRPr sz="2304">
                <a:solidFill>
                  <a:srgbClr val="0070C0"/>
                </a:solidFill>
                <a:effectLst>
                  <a:outerShdw blurRad="36576" dist="36576" dir="2700000" rotWithShape="0">
                    <a:srgbClr val="FFFFFF"/>
                  </a:outerShdw>
                </a:effectLst>
                <a:latin typeface="Comic Sans MS"/>
                <a:ea typeface="Comic Sans MS"/>
                <a:cs typeface="Comic Sans MS"/>
                <a:sym typeface="Comic Sans MS"/>
              </a:defRPr>
            </a:pPr>
            <a:r>
              <a:t>Premiazioni di componimenti scritti sul tema dell'esperienza personale nella scuola media a conclusione del triennio di studi</a:t>
            </a:r>
          </a:p>
        </p:txBody>
      </p:sp>
      <p:pic>
        <p:nvPicPr>
          <p:cNvPr id="210" name="image25.jpeg"/>
          <p:cNvPicPr>
            <a:picLocks noChangeAspect="1"/>
          </p:cNvPicPr>
          <p:nvPr/>
        </p:nvPicPr>
        <p:blipFill>
          <a:blip r:embed="rId2">
            <a:extLst/>
          </a:blip>
          <a:stretch>
            <a:fillRect/>
          </a:stretch>
        </p:blipFill>
        <p:spPr>
          <a:xfrm>
            <a:off x="4754879" y="1184434"/>
            <a:ext cx="4028166" cy="302112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9">
                                            <p:bg/>
                                          </p:spTgt>
                                        </p:tgtEl>
                                        <p:attrNameLst>
                                          <p:attrName>style.visibility</p:attrName>
                                        </p:attrNameLst>
                                      </p:cBhvr>
                                      <p:to>
                                        <p:strVal val="visible"/>
                                      </p:to>
                                    </p:set>
                                    <p:animEffect transition="in" filter="dissolve">
                                      <p:cBhvr>
                                        <p:cTn id="7" dur="1000"/>
                                        <p:tgtEl>
                                          <p:spTgt spid="209">
                                            <p:bg/>
                                          </p:spTgt>
                                        </p:tgtEl>
                                      </p:cBhvr>
                                    </p:animEffect>
                                  </p:childTnLst>
                                </p:cTn>
                              </p:par>
                              <p:par>
                                <p:cTn id="8" presetID="9" presetClass="entr" presetSubtype="0" fill="hold" grpId="1" nodeType="withEffect">
                                  <p:stCondLst>
                                    <p:cond delay="0"/>
                                  </p:stCondLst>
                                  <p:iterate>
                                    <p:tmAbs val="0"/>
                                  </p:iterate>
                                  <p:childTnLst>
                                    <p:set>
                                      <p:cBhvr>
                                        <p:cTn id="9" fill="hold"/>
                                        <p:tgtEl>
                                          <p:spTgt spid="209">
                                            <p:txEl>
                                              <p:pRg st="0" end="0"/>
                                            </p:txEl>
                                          </p:spTgt>
                                        </p:tgtEl>
                                        <p:attrNameLst>
                                          <p:attrName>style.visibility</p:attrName>
                                        </p:attrNameLst>
                                      </p:cBhvr>
                                      <p:to>
                                        <p:strVal val="visible"/>
                                      </p:to>
                                    </p:set>
                                    <p:animEffect transition="in" filter="dissolve">
                                      <p:cBhvr>
                                        <p:cTn id="10" dur="1000"/>
                                        <p:tgtEl>
                                          <p:spTgt spid="20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09">
                                            <p:txEl>
                                              <p:pRg st="1" end="1"/>
                                            </p:txEl>
                                          </p:spTgt>
                                        </p:tgtEl>
                                        <p:attrNameLst>
                                          <p:attrName>style.visibility</p:attrName>
                                        </p:attrNameLst>
                                      </p:cBhvr>
                                      <p:to>
                                        <p:strVal val="visible"/>
                                      </p:to>
                                    </p:set>
                                    <p:animEffect transition="in" filter="dissolve">
                                      <p:cBhvr>
                                        <p:cTn id="15" dur="1000"/>
                                        <p:tgtEl>
                                          <p:spTgt spid="20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09">
                                            <p:txEl>
                                              <p:pRg st="2" end="2"/>
                                            </p:txEl>
                                          </p:spTgt>
                                        </p:tgtEl>
                                        <p:attrNameLst>
                                          <p:attrName>style.visibility</p:attrName>
                                        </p:attrNameLst>
                                      </p:cBhvr>
                                      <p:to>
                                        <p:strVal val="visible"/>
                                      </p:to>
                                    </p:set>
                                    <p:animEffect transition="in" filter="dissolve">
                                      <p:cBhvr>
                                        <p:cTn id="20" dur="1000"/>
                                        <p:tgtEl>
                                          <p:spTgt spid="20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209">
                                            <p:txEl>
                                              <p:pRg st="3" end="3"/>
                                            </p:txEl>
                                          </p:spTgt>
                                        </p:tgtEl>
                                        <p:attrNameLst>
                                          <p:attrName>style.visibility</p:attrName>
                                        </p:attrNameLst>
                                      </p:cBhvr>
                                      <p:to>
                                        <p:strVal val="visible"/>
                                      </p:to>
                                    </p:set>
                                    <p:animEffect transition="in" filter="dissolve">
                                      <p:cBhvr>
                                        <p:cTn id="25" dur="1000"/>
                                        <p:tgtEl>
                                          <p:spTgt spid="2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1" build="p"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title" idx="4294967295"/>
          </p:nvPr>
        </p:nvSpPr>
        <p:spPr>
          <a:xfrm>
            <a:off x="683567" y="260647"/>
            <a:ext cx="8100394" cy="1462089"/>
          </a:xfrm>
          <a:prstGeom prst="rect">
            <a:avLst/>
          </a:prstGeom>
        </p:spPr>
        <p:txBody>
          <a:bodyPr lIns="0" tIns="0" rIns="0" bIns="0"/>
          <a:lstStyle>
            <a:lvl1pPr defTabSz="658368">
              <a:defRPr sz="8280" b="1">
                <a:ln w="9875">
                  <a:solidFill>
                    <a:srgbClr val="FEFEFE"/>
                  </a:solidFill>
                </a:ln>
                <a:solidFill>
                  <a:srgbClr val="00B050"/>
                </a:solidFill>
                <a:effectLst>
                  <a:outerShdw blurRad="36576" dist="36576" dir="7500000" rotWithShape="0">
                    <a:srgbClr val="000000">
                      <a:alpha val="35000"/>
                    </a:srgbClr>
                  </a:outerShdw>
                </a:effectLst>
                <a:latin typeface="Comic Sans MS"/>
                <a:ea typeface="Comic Sans MS"/>
                <a:cs typeface="Comic Sans MS"/>
                <a:sym typeface="Comic Sans MS"/>
              </a:defRPr>
            </a:lvl1pPr>
          </a:lstStyle>
          <a:p>
            <a:r>
              <a:t>RICORRENZE</a:t>
            </a:r>
          </a:p>
        </p:txBody>
      </p:sp>
      <p:sp>
        <p:nvSpPr>
          <p:cNvPr id="213" name="Shape 213"/>
          <p:cNvSpPr>
            <a:spLocks noGrp="1"/>
          </p:cNvSpPr>
          <p:nvPr>
            <p:ph type="body" sz="half" idx="4294967295"/>
          </p:nvPr>
        </p:nvSpPr>
        <p:spPr>
          <a:xfrm>
            <a:off x="-1" y="1981200"/>
            <a:ext cx="5580065" cy="4114800"/>
          </a:xfrm>
          <a:prstGeom prst="rect">
            <a:avLst/>
          </a:prstGeom>
        </p:spPr>
        <p:txBody>
          <a:bodyPr/>
          <a:lstStyle/>
          <a:p>
            <a:pPr marL="0" indent="0" algn="just">
              <a:lnSpc>
                <a:spcPct val="80000"/>
              </a:lnSpc>
              <a:spcBef>
                <a:spcPts val="600"/>
              </a:spcBef>
              <a:buSzTx/>
              <a:buNone/>
              <a:defRPr sz="2900">
                <a:solidFill>
                  <a:srgbClr val="00B050"/>
                </a:solidFill>
                <a:effectLst>
                  <a:outerShdw blurRad="38100" dist="38100" dir="2700000" rotWithShape="0">
                    <a:srgbClr val="FFFFFF"/>
                  </a:outerShdw>
                </a:effectLst>
                <a:latin typeface="Comic Sans MS"/>
                <a:ea typeface="Comic Sans MS"/>
                <a:cs typeface="Comic Sans MS"/>
                <a:sym typeface="Comic Sans MS"/>
              </a:defRPr>
            </a:pPr>
            <a:r>
              <a:t>Il CCR partecipa a cerimonie pubbliche in occasione di ricorrenze nazionali :</a:t>
            </a:r>
          </a:p>
          <a:p>
            <a:pPr algn="just">
              <a:lnSpc>
                <a:spcPct val="80000"/>
              </a:lnSpc>
              <a:spcBef>
                <a:spcPts val="600"/>
              </a:spcBef>
              <a:defRPr sz="2900">
                <a:solidFill>
                  <a:srgbClr val="00B050"/>
                </a:solidFill>
                <a:effectLst>
                  <a:outerShdw blurRad="38100" dist="38100" dir="2700000" rotWithShape="0">
                    <a:srgbClr val="FFFFFF"/>
                  </a:outerShdw>
                </a:effectLst>
                <a:latin typeface="Comic Sans MS"/>
                <a:ea typeface="Comic Sans MS"/>
                <a:cs typeface="Comic Sans MS"/>
                <a:sym typeface="Comic Sans MS"/>
              </a:defRPr>
            </a:pPr>
            <a:r>
              <a:t>per i Caduti di tutte le guerre del 4 novembre;</a:t>
            </a:r>
          </a:p>
          <a:p>
            <a:pPr algn="just">
              <a:lnSpc>
                <a:spcPct val="80000"/>
              </a:lnSpc>
              <a:spcBef>
                <a:spcPts val="600"/>
              </a:spcBef>
              <a:defRPr sz="2900">
                <a:solidFill>
                  <a:srgbClr val="00B050"/>
                </a:solidFill>
                <a:effectLst>
                  <a:outerShdw blurRad="38100" dist="38100" dir="2700000" rotWithShape="0">
                    <a:srgbClr val="FFFFFF"/>
                  </a:outerShdw>
                </a:effectLst>
                <a:latin typeface="Comic Sans MS"/>
                <a:ea typeface="Comic Sans MS"/>
                <a:cs typeface="Comic Sans MS"/>
                <a:sym typeface="Comic Sans MS"/>
              </a:defRPr>
            </a:pPr>
            <a:r>
              <a:t>per il Giorno del ricordo del 10 febbraio; </a:t>
            </a:r>
          </a:p>
          <a:p>
            <a:pPr algn="just">
              <a:lnSpc>
                <a:spcPct val="80000"/>
              </a:lnSpc>
              <a:spcBef>
                <a:spcPts val="600"/>
              </a:spcBef>
              <a:defRPr sz="2900">
                <a:solidFill>
                  <a:srgbClr val="00B050"/>
                </a:solidFill>
                <a:effectLst>
                  <a:outerShdw blurRad="38100" dist="38100" dir="2700000" rotWithShape="0">
                    <a:srgbClr val="FFFFFF"/>
                  </a:outerShdw>
                </a:effectLst>
                <a:latin typeface="Comic Sans MS"/>
                <a:ea typeface="Comic Sans MS"/>
                <a:cs typeface="Comic Sans MS"/>
                <a:sym typeface="Comic Sans MS"/>
              </a:defRPr>
            </a:pPr>
            <a:r>
              <a:t>per la Festa della Liberazione del 25 Aprile.</a:t>
            </a:r>
          </a:p>
        </p:txBody>
      </p:sp>
      <p:pic>
        <p:nvPicPr>
          <p:cNvPr id="214" name="image26.jpeg"/>
          <p:cNvPicPr>
            <a:picLocks noChangeAspect="1"/>
          </p:cNvPicPr>
          <p:nvPr/>
        </p:nvPicPr>
        <p:blipFill>
          <a:blip r:embed="rId2">
            <a:extLst/>
          </a:blip>
          <a:stretch>
            <a:fillRect/>
          </a:stretch>
        </p:blipFill>
        <p:spPr>
          <a:xfrm>
            <a:off x="5724128" y="2204864"/>
            <a:ext cx="3172437" cy="237626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12"/>
                                        </p:tgtEl>
                                        <p:attrNameLst>
                                          <p:attrName>style.visibility</p:attrName>
                                        </p:attrNameLst>
                                      </p:cBhvr>
                                      <p:to>
                                        <p:strVal val="visible"/>
                                      </p:to>
                                    </p:set>
                                    <p:anim calcmode="lin" valueType="num">
                                      <p:cBhvr>
                                        <p:cTn id="7" dur="500" fill="hold"/>
                                        <p:tgtEl>
                                          <p:spTgt spid="212"/>
                                        </p:tgtEl>
                                        <p:attrNameLst>
                                          <p:attrName>ppt_w</p:attrName>
                                        </p:attrNameLst>
                                      </p:cBhvr>
                                      <p:tavLst>
                                        <p:tav tm="0">
                                          <p:val>
                                            <p:fltVal val="0"/>
                                          </p:val>
                                        </p:tav>
                                        <p:tav tm="100000">
                                          <p:val>
                                            <p:strVal val="#ppt_w"/>
                                          </p:val>
                                        </p:tav>
                                      </p:tavLst>
                                    </p:anim>
                                    <p:anim calcmode="lin" valueType="num">
                                      <p:cBhvr>
                                        <p:cTn id="8" dur="500" fill="hold"/>
                                        <p:tgtEl>
                                          <p:spTgt spid="2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213">
                                            <p:bg/>
                                          </p:spTgt>
                                        </p:tgtEl>
                                        <p:attrNameLst>
                                          <p:attrName>style.visibility</p:attrName>
                                        </p:attrNameLst>
                                      </p:cBhvr>
                                      <p:to>
                                        <p:strVal val="visible"/>
                                      </p:to>
                                    </p:set>
                                    <p:animEffect transition="in" filter="dissolve">
                                      <p:cBhvr>
                                        <p:cTn id="13" dur="1000"/>
                                        <p:tgtEl>
                                          <p:spTgt spid="213">
                                            <p:bg/>
                                          </p:spTgt>
                                        </p:tgtEl>
                                      </p:cBhvr>
                                    </p:animEffect>
                                  </p:childTnLst>
                                </p:cTn>
                              </p:par>
                              <p:par>
                                <p:cTn id="14" presetID="9" presetClass="entr" presetSubtype="0" fill="hold" grpId="2" nodeType="withEffect">
                                  <p:stCondLst>
                                    <p:cond delay="0"/>
                                  </p:stCondLst>
                                  <p:iterate>
                                    <p:tmAbs val="0"/>
                                  </p:iterate>
                                  <p:childTnLst>
                                    <p:set>
                                      <p:cBhvr>
                                        <p:cTn id="15" fill="hold"/>
                                        <p:tgtEl>
                                          <p:spTgt spid="213">
                                            <p:txEl>
                                              <p:pRg st="0" end="0"/>
                                            </p:txEl>
                                          </p:spTgt>
                                        </p:tgtEl>
                                        <p:attrNameLst>
                                          <p:attrName>style.visibility</p:attrName>
                                        </p:attrNameLst>
                                      </p:cBhvr>
                                      <p:to>
                                        <p:strVal val="visible"/>
                                      </p:to>
                                    </p:set>
                                    <p:animEffect transition="in" filter="dissolve">
                                      <p:cBhvr>
                                        <p:cTn id="16" dur="1000"/>
                                        <p:tgtEl>
                                          <p:spTgt spid="21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2" nodeType="clickEffect">
                                  <p:stCondLst>
                                    <p:cond delay="0"/>
                                  </p:stCondLst>
                                  <p:iterate>
                                    <p:tmAbs val="0"/>
                                  </p:iterate>
                                  <p:childTnLst>
                                    <p:set>
                                      <p:cBhvr>
                                        <p:cTn id="20" fill="hold"/>
                                        <p:tgtEl>
                                          <p:spTgt spid="213">
                                            <p:txEl>
                                              <p:pRg st="1" end="1"/>
                                            </p:txEl>
                                          </p:spTgt>
                                        </p:tgtEl>
                                        <p:attrNameLst>
                                          <p:attrName>style.visibility</p:attrName>
                                        </p:attrNameLst>
                                      </p:cBhvr>
                                      <p:to>
                                        <p:strVal val="visible"/>
                                      </p:to>
                                    </p:set>
                                    <p:animEffect transition="in" filter="dissolve">
                                      <p:cBhvr>
                                        <p:cTn id="21" dur="1000"/>
                                        <p:tgtEl>
                                          <p:spTgt spid="21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2" nodeType="clickEffect">
                                  <p:stCondLst>
                                    <p:cond delay="0"/>
                                  </p:stCondLst>
                                  <p:iterate>
                                    <p:tmAbs val="0"/>
                                  </p:iterate>
                                  <p:childTnLst>
                                    <p:set>
                                      <p:cBhvr>
                                        <p:cTn id="25" fill="hold"/>
                                        <p:tgtEl>
                                          <p:spTgt spid="213">
                                            <p:txEl>
                                              <p:pRg st="2" end="2"/>
                                            </p:txEl>
                                          </p:spTgt>
                                        </p:tgtEl>
                                        <p:attrNameLst>
                                          <p:attrName>style.visibility</p:attrName>
                                        </p:attrNameLst>
                                      </p:cBhvr>
                                      <p:to>
                                        <p:strVal val="visible"/>
                                      </p:to>
                                    </p:set>
                                    <p:animEffect transition="in" filter="dissolve">
                                      <p:cBhvr>
                                        <p:cTn id="26" dur="1000"/>
                                        <p:tgtEl>
                                          <p:spTgt spid="21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fill="hold" grpId="2" nodeType="clickEffect">
                                  <p:stCondLst>
                                    <p:cond delay="0"/>
                                  </p:stCondLst>
                                  <p:iterate>
                                    <p:tmAbs val="0"/>
                                  </p:iterate>
                                  <p:childTnLst>
                                    <p:set>
                                      <p:cBhvr>
                                        <p:cTn id="30" fill="hold"/>
                                        <p:tgtEl>
                                          <p:spTgt spid="213">
                                            <p:txEl>
                                              <p:pRg st="3" end="3"/>
                                            </p:txEl>
                                          </p:spTgt>
                                        </p:tgtEl>
                                        <p:attrNameLst>
                                          <p:attrName>style.visibility</p:attrName>
                                        </p:attrNameLst>
                                      </p:cBhvr>
                                      <p:to>
                                        <p:strVal val="visible"/>
                                      </p:to>
                                    </p:set>
                                    <p:animEffect transition="in" filter="dissolve">
                                      <p:cBhvr>
                                        <p:cTn id="31" dur="1000"/>
                                        <p:tgtEl>
                                          <p:spTgt spid="2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1" animBg="1" advAuto="0"/>
      <p:bldP spid="213" grpId="2" build="p"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p:cNvSpPr>
          <p:nvPr>
            <p:ph type="title" idx="4294967295"/>
          </p:nvPr>
        </p:nvSpPr>
        <p:spPr>
          <a:xfrm>
            <a:off x="0" y="301625"/>
            <a:ext cx="7772400" cy="1462088"/>
          </a:xfrm>
          <a:prstGeom prst="rect">
            <a:avLst/>
          </a:prstGeom>
        </p:spPr>
        <p:txBody>
          <a:bodyPr/>
          <a:lstStyle>
            <a:lvl1pPr>
              <a:defRPr b="1">
                <a:ln w="12700">
                  <a:solidFill>
                    <a:srgbClr val="054697"/>
                  </a:solidFill>
                </a:ln>
                <a:solidFill>
                  <a:srgbClr val="00FFFF"/>
                </a:solidFill>
                <a:effectLst>
                  <a:outerShdw blurRad="38100" dist="20320" dir="1800000" rotWithShape="0">
                    <a:srgbClr val="000000">
                      <a:alpha val="40000"/>
                    </a:srgbClr>
                  </a:outerShdw>
                </a:effectLst>
                <a:latin typeface="Comic Sans MS"/>
                <a:ea typeface="Comic Sans MS"/>
                <a:cs typeface="Comic Sans MS"/>
                <a:sym typeface="Comic Sans MS"/>
              </a:defRPr>
            </a:lvl1pPr>
          </a:lstStyle>
          <a:p>
            <a:r>
              <a:t>TEMPO LIBERO</a:t>
            </a:r>
          </a:p>
        </p:txBody>
      </p:sp>
      <p:sp>
        <p:nvSpPr>
          <p:cNvPr id="233" name="Shape 233"/>
          <p:cNvSpPr>
            <a:spLocks noGrp="1"/>
          </p:cNvSpPr>
          <p:nvPr>
            <p:ph type="body" sz="half" idx="4294967295"/>
          </p:nvPr>
        </p:nvSpPr>
        <p:spPr>
          <a:xfrm>
            <a:off x="582447" y="1527635"/>
            <a:ext cx="7772401" cy="2033090"/>
          </a:xfrm>
          <a:prstGeom prst="rect">
            <a:avLst/>
          </a:prstGeom>
        </p:spPr>
        <p:txBody>
          <a:bodyPr/>
          <a:lstStyle/>
          <a:p>
            <a:pPr marL="274320" indent="-274320" defTabSz="731520">
              <a:spcBef>
                <a:spcPts val="600"/>
              </a:spcBef>
              <a:defRPr sz="2560">
                <a:solidFill>
                  <a:srgbClr val="00FFFF"/>
                </a:solidFill>
                <a:effectLst>
                  <a:outerShdw blurRad="30480" dist="30480" dir="2700000" rotWithShape="0">
                    <a:srgbClr val="FFFFFF"/>
                  </a:outerShdw>
                </a:effectLst>
                <a:latin typeface="Comic Sans MS"/>
                <a:ea typeface="Comic Sans MS"/>
                <a:cs typeface="Comic Sans MS"/>
                <a:sym typeface="Comic Sans MS"/>
              </a:defRPr>
            </a:pPr>
            <a:r>
              <a:t>Tornei di calcio</a:t>
            </a:r>
          </a:p>
          <a:p>
            <a:pPr marL="274320" indent="-274320" defTabSz="731520">
              <a:spcBef>
                <a:spcPts val="600"/>
              </a:spcBef>
              <a:defRPr sz="2560">
                <a:solidFill>
                  <a:srgbClr val="00FFFF"/>
                </a:solidFill>
                <a:effectLst>
                  <a:outerShdw blurRad="30480" dist="30480" dir="2700000" rotWithShape="0">
                    <a:srgbClr val="FFFFFF"/>
                  </a:outerShdw>
                </a:effectLst>
                <a:latin typeface="Comic Sans MS"/>
                <a:ea typeface="Comic Sans MS"/>
                <a:cs typeface="Comic Sans MS"/>
                <a:sym typeface="Comic Sans MS"/>
              </a:defRPr>
            </a:pPr>
            <a:r>
              <a:t>Festa di fine anno</a:t>
            </a:r>
          </a:p>
          <a:p>
            <a:pPr marL="274320" indent="-274320" defTabSz="731520">
              <a:spcBef>
                <a:spcPts val="600"/>
              </a:spcBef>
              <a:buSzTx/>
              <a:buNone/>
              <a:defRPr sz="2560">
                <a:solidFill>
                  <a:srgbClr val="00FFFF"/>
                </a:solidFill>
                <a:effectLst>
                  <a:outerShdw blurRad="30480" dist="30480" dir="2700000" rotWithShape="0">
                    <a:srgbClr val="FFFFFF"/>
                  </a:outerShdw>
                </a:effectLst>
                <a:latin typeface="Comic Sans MS"/>
                <a:ea typeface="Comic Sans MS"/>
                <a:cs typeface="Comic Sans MS"/>
                <a:sym typeface="Comic Sans MS"/>
              </a:defRPr>
            </a:pPr>
            <a:r>
              <a:t>	ORGANIZZATI IN AUTONOMIA DAGLI STUDENTI</a:t>
            </a:r>
          </a:p>
        </p:txBody>
      </p:sp>
      <p:pic>
        <p:nvPicPr>
          <p:cNvPr id="234" name="image31.jpeg" descr="tempo libero.jpg"/>
          <p:cNvPicPr>
            <a:picLocks noChangeAspect="1"/>
          </p:cNvPicPr>
          <p:nvPr/>
        </p:nvPicPr>
        <p:blipFill>
          <a:blip r:embed="rId2">
            <a:extLst/>
          </a:blip>
          <a:stretch>
            <a:fillRect/>
          </a:stretch>
        </p:blipFill>
        <p:spPr>
          <a:xfrm>
            <a:off x="1519254" y="3839475"/>
            <a:ext cx="5898788" cy="283448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32"/>
                                        </p:tgtEl>
                                        <p:attrNameLst>
                                          <p:attrName>style.visibility</p:attrName>
                                        </p:attrNameLst>
                                      </p:cBhvr>
                                      <p:to>
                                        <p:strVal val="visible"/>
                                      </p:to>
                                    </p:set>
                                    <p:anim calcmode="lin" valueType="num">
                                      <p:cBhvr>
                                        <p:cTn id="7" dur="500" fill="hold"/>
                                        <p:tgtEl>
                                          <p:spTgt spid="232"/>
                                        </p:tgtEl>
                                        <p:attrNameLst>
                                          <p:attrName>ppt_w</p:attrName>
                                        </p:attrNameLst>
                                      </p:cBhvr>
                                      <p:tavLst>
                                        <p:tav tm="0">
                                          <p:val>
                                            <p:fltVal val="0"/>
                                          </p:val>
                                        </p:tav>
                                        <p:tav tm="100000">
                                          <p:val>
                                            <p:strVal val="#ppt_w"/>
                                          </p:val>
                                        </p:tav>
                                      </p:tavLst>
                                    </p:anim>
                                    <p:anim calcmode="lin" valueType="num">
                                      <p:cBhvr>
                                        <p:cTn id="8" dur="500" fill="hold"/>
                                        <p:tgtEl>
                                          <p:spTgt spid="23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233">
                                            <p:bg/>
                                          </p:spTgt>
                                        </p:tgtEl>
                                        <p:attrNameLst>
                                          <p:attrName>style.visibility</p:attrName>
                                        </p:attrNameLst>
                                      </p:cBhvr>
                                      <p:to>
                                        <p:strVal val="visible"/>
                                      </p:to>
                                    </p:set>
                                    <p:animEffect transition="in" filter="dissolve">
                                      <p:cBhvr>
                                        <p:cTn id="13" dur="1000"/>
                                        <p:tgtEl>
                                          <p:spTgt spid="233">
                                            <p:bg/>
                                          </p:spTgt>
                                        </p:tgtEl>
                                      </p:cBhvr>
                                    </p:animEffect>
                                  </p:childTnLst>
                                </p:cTn>
                              </p:par>
                              <p:par>
                                <p:cTn id="14" presetID="9" presetClass="entr" presetSubtype="0" fill="hold" grpId="2" nodeType="withEffect">
                                  <p:stCondLst>
                                    <p:cond delay="0"/>
                                  </p:stCondLst>
                                  <p:iterate>
                                    <p:tmAbs val="0"/>
                                  </p:iterate>
                                  <p:childTnLst>
                                    <p:set>
                                      <p:cBhvr>
                                        <p:cTn id="15" fill="hold"/>
                                        <p:tgtEl>
                                          <p:spTgt spid="233">
                                            <p:txEl>
                                              <p:pRg st="0" end="0"/>
                                            </p:txEl>
                                          </p:spTgt>
                                        </p:tgtEl>
                                        <p:attrNameLst>
                                          <p:attrName>style.visibility</p:attrName>
                                        </p:attrNameLst>
                                      </p:cBhvr>
                                      <p:to>
                                        <p:strVal val="visible"/>
                                      </p:to>
                                    </p:set>
                                    <p:animEffect transition="in" filter="dissolve">
                                      <p:cBhvr>
                                        <p:cTn id="16" dur="1000"/>
                                        <p:tgtEl>
                                          <p:spTgt spid="23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2" nodeType="clickEffect">
                                  <p:stCondLst>
                                    <p:cond delay="0"/>
                                  </p:stCondLst>
                                  <p:iterate>
                                    <p:tmAbs val="0"/>
                                  </p:iterate>
                                  <p:childTnLst>
                                    <p:set>
                                      <p:cBhvr>
                                        <p:cTn id="20" fill="hold"/>
                                        <p:tgtEl>
                                          <p:spTgt spid="233">
                                            <p:txEl>
                                              <p:pRg st="1" end="1"/>
                                            </p:txEl>
                                          </p:spTgt>
                                        </p:tgtEl>
                                        <p:attrNameLst>
                                          <p:attrName>style.visibility</p:attrName>
                                        </p:attrNameLst>
                                      </p:cBhvr>
                                      <p:to>
                                        <p:strVal val="visible"/>
                                      </p:to>
                                    </p:set>
                                    <p:animEffect transition="in" filter="dissolve">
                                      <p:cBhvr>
                                        <p:cTn id="21" dur="1000"/>
                                        <p:tgtEl>
                                          <p:spTgt spid="23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2" nodeType="clickEffect">
                                  <p:stCondLst>
                                    <p:cond delay="0"/>
                                  </p:stCondLst>
                                  <p:iterate>
                                    <p:tmAbs val="0"/>
                                  </p:iterate>
                                  <p:childTnLst>
                                    <p:set>
                                      <p:cBhvr>
                                        <p:cTn id="25" fill="hold"/>
                                        <p:tgtEl>
                                          <p:spTgt spid="233">
                                            <p:txEl>
                                              <p:pRg st="2" end="2"/>
                                            </p:txEl>
                                          </p:spTgt>
                                        </p:tgtEl>
                                        <p:attrNameLst>
                                          <p:attrName>style.visibility</p:attrName>
                                        </p:attrNameLst>
                                      </p:cBhvr>
                                      <p:to>
                                        <p:strVal val="visible"/>
                                      </p:to>
                                    </p:set>
                                    <p:animEffect transition="in" filter="dissolve">
                                      <p:cBhvr>
                                        <p:cTn id="26" dur="1000"/>
                                        <p:tgtEl>
                                          <p:spTgt spid="2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1" animBg="1" advAuto="0"/>
      <p:bldP spid="233" grpId="2" build="p"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body" sz="half" idx="4294967295"/>
          </p:nvPr>
        </p:nvSpPr>
        <p:spPr>
          <a:xfrm>
            <a:off x="323528" y="764703"/>
            <a:ext cx="8316415" cy="1511699"/>
          </a:xfrm>
          <a:prstGeom prst="rect">
            <a:avLst/>
          </a:prstGeom>
        </p:spPr>
        <p:txBody>
          <a:bodyPr/>
          <a:lstStyle/>
          <a:p>
            <a:pPr marL="1759076" lvl="4" indent="-277749" algn="just" defTabSz="740663">
              <a:lnSpc>
                <a:spcPct val="80000"/>
              </a:lnSpc>
              <a:spcBef>
                <a:spcPts val="400"/>
              </a:spcBef>
              <a:buChar char="•"/>
              <a:defRPr sz="2025" b="1">
                <a:solidFill>
                  <a:srgbClr val="0070C0"/>
                </a:solidFill>
                <a:effectLst>
                  <a:outerShdw blurRad="30861" dist="30861" dir="2700000" rotWithShape="0">
                    <a:srgbClr val="FFFFFF"/>
                  </a:outerShdw>
                </a:effectLst>
                <a:latin typeface="Comic Sans MS"/>
                <a:ea typeface="Comic Sans MS"/>
                <a:cs typeface="Comic Sans MS"/>
                <a:sym typeface="Comic Sans MS"/>
              </a:defRPr>
            </a:pPr>
            <a:r>
              <a:t>Un progetto di Cittadinanza attiva </a:t>
            </a:r>
            <a:endParaRPr sz="2916"/>
          </a:p>
          <a:p>
            <a:pPr marL="0" indent="0" algn="just" defTabSz="740663">
              <a:lnSpc>
                <a:spcPct val="80000"/>
              </a:lnSpc>
              <a:spcBef>
                <a:spcPts val="400"/>
              </a:spcBef>
              <a:buSzTx/>
              <a:buNone/>
              <a:defRPr sz="2025" b="1">
                <a:solidFill>
                  <a:srgbClr val="0070C0"/>
                </a:solidFill>
                <a:effectLst>
                  <a:outerShdw blurRad="30861" dist="30861" dir="2700000" rotWithShape="0">
                    <a:srgbClr val="FFFFFF"/>
                  </a:outerShdw>
                </a:effectLst>
                <a:latin typeface="Comic Sans MS"/>
                <a:ea typeface="Comic Sans MS"/>
                <a:cs typeface="Comic Sans MS"/>
                <a:sym typeface="Comic Sans MS"/>
              </a:defRPr>
            </a:pPr>
            <a:r>
              <a:rPr sz="2916"/>
              <a:t>Viene organizzato oramai da diversi anni dal </a:t>
            </a:r>
            <a:r>
              <a:t>nostro istituto  in collaborazione con l'Amministrazione comunale di Costa Volpino.</a:t>
            </a:r>
          </a:p>
        </p:txBody>
      </p:sp>
      <p:pic>
        <p:nvPicPr>
          <p:cNvPr id="127" name="image3.jpeg">
            <a:hlinkClick r:id="" action="ppaction://hlinkshowjump?jump=nextslide"/>
          </p:cNvPr>
          <p:cNvPicPr>
            <a:picLocks noChangeAspect="1"/>
          </p:cNvPicPr>
          <p:nvPr/>
        </p:nvPicPr>
        <p:blipFill>
          <a:blip r:embed="rId2">
            <a:extLst/>
          </a:blip>
          <a:stretch>
            <a:fillRect/>
          </a:stretch>
        </p:blipFill>
        <p:spPr>
          <a:xfrm>
            <a:off x="1403648" y="2204864"/>
            <a:ext cx="6257727" cy="431088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26">
                                            <p:bg/>
                                          </p:spTgt>
                                        </p:tgtEl>
                                        <p:attrNameLst>
                                          <p:attrName>style.visibility</p:attrName>
                                        </p:attrNameLst>
                                      </p:cBhvr>
                                      <p:to>
                                        <p:strVal val="visible"/>
                                      </p:to>
                                    </p:set>
                                    <p:animEffect transition="in" filter="dissolve">
                                      <p:cBhvr>
                                        <p:cTn id="7" dur="1000"/>
                                        <p:tgtEl>
                                          <p:spTgt spid="126">
                                            <p:bg/>
                                          </p:spTgt>
                                        </p:tgtEl>
                                      </p:cBhvr>
                                    </p:animEffect>
                                  </p:childTnLst>
                                </p:cTn>
                              </p:par>
                              <p:par>
                                <p:cTn id="8" presetID="9" presetClass="entr" presetSubtype="0" fill="hold" grpId="1" nodeType="withEffect">
                                  <p:stCondLst>
                                    <p:cond delay="0"/>
                                  </p:stCondLst>
                                  <p:iterate>
                                    <p:tmAbs val="0"/>
                                  </p:iterate>
                                  <p:childTnLst>
                                    <p:set>
                                      <p:cBhvr>
                                        <p:cTn id="9" fill="hold"/>
                                        <p:tgtEl>
                                          <p:spTgt spid="126">
                                            <p:txEl>
                                              <p:pRg st="0" end="0"/>
                                            </p:txEl>
                                          </p:spTgt>
                                        </p:tgtEl>
                                        <p:attrNameLst>
                                          <p:attrName>style.visibility</p:attrName>
                                        </p:attrNameLst>
                                      </p:cBhvr>
                                      <p:to>
                                        <p:strVal val="visible"/>
                                      </p:to>
                                    </p:set>
                                    <p:animEffect transition="in" filter="dissolve">
                                      <p:cBhvr>
                                        <p:cTn id="10" dur="1000"/>
                                        <p:tgtEl>
                                          <p:spTgt spid="12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26">
                                            <p:txEl>
                                              <p:pRg st="1" end="1"/>
                                            </p:txEl>
                                          </p:spTgt>
                                        </p:tgtEl>
                                        <p:attrNameLst>
                                          <p:attrName>style.visibility</p:attrName>
                                        </p:attrNameLst>
                                      </p:cBhvr>
                                      <p:to>
                                        <p:strVal val="visible"/>
                                      </p:to>
                                    </p:set>
                                    <p:animEffect transition="in" filter="dissolve">
                                      <p:cBhvr>
                                        <p:cTn id="15" dur="1000"/>
                                        <p:tgtEl>
                                          <p:spTgt spid="1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1" build="p"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idx="4294967295"/>
          </p:nvPr>
        </p:nvSpPr>
        <p:spPr>
          <a:xfrm>
            <a:off x="1838325" y="260350"/>
            <a:ext cx="7305675" cy="1255713"/>
          </a:xfrm>
          <a:prstGeom prst="rect">
            <a:avLst/>
          </a:prstGeom>
        </p:spPr>
        <p:txBody>
          <a:bodyPr/>
          <a:lstStyle>
            <a:lvl1pPr defTabSz="841247">
              <a:defRPr sz="3312">
                <a:solidFill>
                  <a:srgbClr val="FA2222"/>
                </a:solidFill>
                <a:effectLst>
                  <a:outerShdw blurRad="35052" dist="35052" dir="2700000" rotWithShape="0">
                    <a:srgbClr val="FFFFFF"/>
                  </a:outerShdw>
                </a:effectLst>
                <a:latin typeface="Comic Sans MS"/>
                <a:ea typeface="Comic Sans MS"/>
                <a:cs typeface="Comic Sans MS"/>
                <a:sym typeface="Comic Sans MS"/>
              </a:defRPr>
            </a:lvl1pPr>
          </a:lstStyle>
          <a:p>
            <a:r>
              <a:t>UNA GRANDE OPPORTUNITA' DI CRESCITA PERSONALE</a:t>
            </a:r>
          </a:p>
        </p:txBody>
      </p:sp>
      <p:sp>
        <p:nvSpPr>
          <p:cNvPr id="130" name="Shape 130"/>
          <p:cNvSpPr>
            <a:spLocks noGrp="1"/>
          </p:cNvSpPr>
          <p:nvPr>
            <p:ph type="body" sz="half" idx="4294967295"/>
          </p:nvPr>
        </p:nvSpPr>
        <p:spPr>
          <a:xfrm>
            <a:off x="0" y="1844675"/>
            <a:ext cx="5111750" cy="4392613"/>
          </a:xfrm>
          <a:prstGeom prst="rect">
            <a:avLst/>
          </a:prstGeom>
        </p:spPr>
        <p:txBody>
          <a:bodyPr/>
          <a:lstStyle/>
          <a:p>
            <a:pPr marL="336042" indent="-336042" defTabSz="896111">
              <a:lnSpc>
                <a:spcPct val="90000"/>
              </a:lnSpc>
              <a:spcBef>
                <a:spcPts val="600"/>
              </a:spcBef>
              <a:buSzTx/>
              <a:buNone/>
              <a:defRPr sz="3136">
                <a:effectLst>
                  <a:outerShdw blurRad="37338" dist="37338" dir="2700000" rotWithShape="0">
                    <a:srgbClr val="FFFFFF"/>
                  </a:outerShdw>
                </a:effectLst>
                <a:latin typeface="Comic Sans MS"/>
                <a:ea typeface="Comic Sans MS"/>
                <a:cs typeface="Comic Sans MS"/>
                <a:sym typeface="Comic Sans MS"/>
              </a:defRPr>
            </a:pPr>
            <a:endParaRPr/>
          </a:p>
          <a:p>
            <a:pPr marL="336042" indent="-336042" defTabSz="896111">
              <a:lnSpc>
                <a:spcPct val="90000"/>
              </a:lnSpc>
              <a:spcBef>
                <a:spcPts val="600"/>
              </a:spcBef>
              <a:defRPr sz="2842">
                <a:effectLst>
                  <a:outerShdw blurRad="37338" dist="37338" dir="2700000" rotWithShape="0">
                    <a:srgbClr val="FFFFFF"/>
                  </a:outerShdw>
                </a:effectLst>
                <a:latin typeface="Comic Sans MS"/>
                <a:ea typeface="Comic Sans MS"/>
                <a:cs typeface="Comic Sans MS"/>
                <a:sym typeface="Comic Sans MS"/>
              </a:defRPr>
            </a:pPr>
            <a:r>
              <a:t>“</a:t>
            </a:r>
            <a:r>
              <a:rPr>
                <a:solidFill>
                  <a:srgbClr val="0070C0"/>
                </a:solidFill>
              </a:rPr>
              <a:t>Diventare cittadini attivi già a 11 anni è occasione da non perdere, parola di Sindaco!”</a:t>
            </a:r>
          </a:p>
          <a:p>
            <a:pPr marL="336042" indent="-336042" defTabSz="896111">
              <a:lnSpc>
                <a:spcPct val="90000"/>
              </a:lnSpc>
              <a:spcBef>
                <a:spcPts val="600"/>
              </a:spcBef>
              <a:defRPr sz="2842">
                <a:solidFill>
                  <a:srgbClr val="0070C0"/>
                </a:solidFill>
                <a:effectLst>
                  <a:outerShdw blurRad="37338" dist="37338" dir="2700000" rotWithShape="0">
                    <a:srgbClr val="FFFFFF"/>
                  </a:outerShdw>
                </a:effectLst>
                <a:latin typeface="Comic Sans MS"/>
                <a:ea typeface="Comic Sans MS"/>
                <a:cs typeface="Comic Sans MS"/>
                <a:sym typeface="Comic Sans MS"/>
              </a:defRPr>
            </a:pPr>
            <a:r>
              <a:t>A pensarla così è proprio un Sindaco, ma del tutto particolare: il Sindaco dei ragazzi del nostro Istituto.</a:t>
            </a:r>
          </a:p>
        </p:txBody>
      </p:sp>
      <p:pic>
        <p:nvPicPr>
          <p:cNvPr id="131" name="image4.jpeg">
            <a:hlinkClick r:id="" action="ppaction://hlinkshowjump?jump=nextslide"/>
          </p:cNvPr>
          <p:cNvPicPr>
            <a:picLocks noChangeAspect="1"/>
          </p:cNvPicPr>
          <p:nvPr/>
        </p:nvPicPr>
        <p:blipFill>
          <a:blip r:embed="rId2">
            <a:extLst/>
          </a:blip>
          <a:stretch>
            <a:fillRect/>
          </a:stretch>
        </p:blipFill>
        <p:spPr>
          <a:xfrm>
            <a:off x="5657296" y="2492896"/>
            <a:ext cx="3486704" cy="331236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29"/>
                                        </p:tgtEl>
                                        <p:attrNameLst>
                                          <p:attrName>style.visibility</p:attrName>
                                        </p:attrNameLst>
                                      </p:cBhvr>
                                      <p:to>
                                        <p:strVal val="visible"/>
                                      </p:to>
                                    </p:set>
                                    <p:anim calcmode="lin" valueType="num">
                                      <p:cBhvr>
                                        <p:cTn id="7" dur="500" fill="hold"/>
                                        <p:tgtEl>
                                          <p:spTgt spid="129"/>
                                        </p:tgtEl>
                                        <p:attrNameLst>
                                          <p:attrName>ppt_w</p:attrName>
                                        </p:attrNameLst>
                                      </p:cBhvr>
                                      <p:tavLst>
                                        <p:tav tm="0">
                                          <p:val>
                                            <p:fltVal val="0"/>
                                          </p:val>
                                        </p:tav>
                                        <p:tav tm="100000">
                                          <p:val>
                                            <p:strVal val="#ppt_w"/>
                                          </p:val>
                                        </p:tav>
                                      </p:tavLst>
                                    </p:anim>
                                    <p:anim calcmode="lin" valueType="num">
                                      <p:cBhvr>
                                        <p:cTn id="8" dur="500" fill="hold"/>
                                        <p:tgtEl>
                                          <p:spTgt spid="12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30">
                                            <p:bg/>
                                          </p:spTgt>
                                        </p:tgtEl>
                                        <p:attrNameLst>
                                          <p:attrName>style.visibility</p:attrName>
                                        </p:attrNameLst>
                                      </p:cBhvr>
                                      <p:to>
                                        <p:strVal val="visible"/>
                                      </p:to>
                                    </p:set>
                                    <p:animEffect transition="in" filter="dissolve">
                                      <p:cBhvr>
                                        <p:cTn id="13" dur="1000"/>
                                        <p:tgtEl>
                                          <p:spTgt spid="130">
                                            <p:bg/>
                                          </p:spTgt>
                                        </p:tgtEl>
                                      </p:cBhvr>
                                    </p:animEffect>
                                  </p:childTnLst>
                                </p:cTn>
                              </p:par>
                              <p:par>
                                <p:cTn id="14" presetID="9" presetClass="entr" presetSubtype="0" fill="hold" grpId="2" nodeType="withEffect">
                                  <p:stCondLst>
                                    <p:cond delay="0"/>
                                  </p:stCondLst>
                                  <p:iterate>
                                    <p:tmAbs val="0"/>
                                  </p:iterate>
                                  <p:childTnLst>
                                    <p:set>
                                      <p:cBhvr>
                                        <p:cTn id="15" fill="hold"/>
                                        <p:tgtEl>
                                          <p:spTgt spid="130">
                                            <p:txEl>
                                              <p:pRg st="0" end="0"/>
                                            </p:txEl>
                                          </p:spTgt>
                                        </p:tgtEl>
                                        <p:attrNameLst>
                                          <p:attrName>style.visibility</p:attrName>
                                        </p:attrNameLst>
                                      </p:cBhvr>
                                      <p:to>
                                        <p:strVal val="visible"/>
                                      </p:to>
                                    </p:set>
                                    <p:animEffect transition="in" filter="dissolve">
                                      <p:cBhvr>
                                        <p:cTn id="16" dur="1000"/>
                                        <p:tgtEl>
                                          <p:spTgt spid="13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2" nodeType="clickEffect">
                                  <p:stCondLst>
                                    <p:cond delay="0"/>
                                  </p:stCondLst>
                                  <p:iterate>
                                    <p:tmAbs val="0"/>
                                  </p:iterate>
                                  <p:childTnLst>
                                    <p:set>
                                      <p:cBhvr>
                                        <p:cTn id="20" fill="hold"/>
                                        <p:tgtEl>
                                          <p:spTgt spid="130">
                                            <p:txEl>
                                              <p:pRg st="1" end="1"/>
                                            </p:txEl>
                                          </p:spTgt>
                                        </p:tgtEl>
                                        <p:attrNameLst>
                                          <p:attrName>style.visibility</p:attrName>
                                        </p:attrNameLst>
                                      </p:cBhvr>
                                      <p:to>
                                        <p:strVal val="visible"/>
                                      </p:to>
                                    </p:set>
                                    <p:animEffect transition="in" filter="dissolve">
                                      <p:cBhvr>
                                        <p:cTn id="21" dur="1000"/>
                                        <p:tgtEl>
                                          <p:spTgt spid="13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2" nodeType="clickEffect">
                                  <p:stCondLst>
                                    <p:cond delay="0"/>
                                  </p:stCondLst>
                                  <p:iterate>
                                    <p:tmAbs val="0"/>
                                  </p:iterate>
                                  <p:childTnLst>
                                    <p:set>
                                      <p:cBhvr>
                                        <p:cTn id="25" fill="hold"/>
                                        <p:tgtEl>
                                          <p:spTgt spid="130">
                                            <p:txEl>
                                              <p:pRg st="2" end="2"/>
                                            </p:txEl>
                                          </p:spTgt>
                                        </p:tgtEl>
                                        <p:attrNameLst>
                                          <p:attrName>style.visibility</p:attrName>
                                        </p:attrNameLst>
                                      </p:cBhvr>
                                      <p:to>
                                        <p:strVal val="visible"/>
                                      </p:to>
                                    </p:set>
                                    <p:animEffect transition="in" filter="dissolve">
                                      <p:cBhvr>
                                        <p:cTn id="26" dur="1000"/>
                                        <p:tgtEl>
                                          <p:spTgt spid="1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1" animBg="1" advAuto="0"/>
      <p:bldP spid="130" grpId="2" build="p"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683567" y="1412775"/>
            <a:ext cx="4896546" cy="5044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just">
              <a:lnSpc>
                <a:spcPct val="90000"/>
              </a:lnSpc>
              <a:defRPr sz="2800">
                <a:solidFill>
                  <a:srgbClr val="0070C0"/>
                </a:solidFill>
                <a:effectLst>
                  <a:outerShdw blurRad="38100" dist="38100" dir="2700000" rotWithShape="0">
                    <a:srgbClr val="FFFFFF"/>
                  </a:outerShdw>
                </a:effectLst>
                <a:latin typeface="Comic Sans MS"/>
                <a:ea typeface="Comic Sans MS"/>
                <a:cs typeface="Comic Sans MS"/>
                <a:sym typeface="Comic Sans MS"/>
              </a:defRPr>
            </a:pPr>
            <a:r>
              <a:t>Ebbene sì, la nostra scuola ha un Sindaco e un suo Consiglio: </a:t>
            </a:r>
            <a:endParaRPr b="1">
              <a:latin typeface="+mn-lt"/>
              <a:ea typeface="+mn-ea"/>
              <a:cs typeface="+mn-cs"/>
              <a:sym typeface="Arial Black"/>
            </a:endParaRPr>
          </a:p>
          <a:p>
            <a:pPr algn="just">
              <a:lnSpc>
                <a:spcPct val="90000"/>
              </a:lnSpc>
              <a:defRPr sz="2800">
                <a:solidFill>
                  <a:srgbClr val="0070C0"/>
                </a:solidFill>
                <a:effectLst>
                  <a:outerShdw blurRad="38100" dist="38100" dir="2700000" rotWithShape="0">
                    <a:srgbClr val="FFFFFF"/>
                  </a:outerShdw>
                </a:effectLst>
                <a:latin typeface="Comic Sans MS"/>
                <a:ea typeface="Comic Sans MS"/>
                <a:cs typeface="Comic Sans MS"/>
                <a:sym typeface="Comic Sans MS"/>
              </a:defRPr>
            </a:pPr>
            <a:r>
              <a:t>insieme ricreano, all'interno della comunità studentesca della Scuola secondaria di secondo grado, proprio un organismo simile all'ente locale comunale sia nella sua composizione che nel suo funzionamento!</a:t>
            </a:r>
          </a:p>
        </p:txBody>
      </p:sp>
      <p:pic>
        <p:nvPicPr>
          <p:cNvPr id="134" name="image5.jpeg" descr="ccr4.jpg">
            <a:hlinkClick r:id="" action="ppaction://hlinkshowjump?jump=nextslide"/>
          </p:cNvPr>
          <p:cNvPicPr>
            <a:picLocks noChangeAspect="1"/>
          </p:cNvPicPr>
          <p:nvPr/>
        </p:nvPicPr>
        <p:blipFill>
          <a:blip r:embed="rId2">
            <a:extLst/>
          </a:blip>
          <a:stretch>
            <a:fillRect/>
          </a:stretch>
        </p:blipFill>
        <p:spPr>
          <a:xfrm>
            <a:off x="6372199" y="1196751"/>
            <a:ext cx="1981201" cy="2314576"/>
          </a:xfrm>
          <a:prstGeom prst="rect">
            <a:avLst/>
          </a:prstGeom>
          <a:ln w="12700">
            <a:miter lim="400000"/>
          </a:ln>
        </p:spPr>
      </p:pic>
      <p:pic>
        <p:nvPicPr>
          <p:cNvPr id="135" name="image6.png"/>
          <p:cNvPicPr>
            <a:picLocks noChangeAspect="1"/>
          </p:cNvPicPr>
          <p:nvPr/>
        </p:nvPicPr>
        <p:blipFill>
          <a:blip r:embed="rId3">
            <a:extLst/>
          </a:blip>
          <a:stretch>
            <a:fillRect/>
          </a:stretch>
        </p:blipFill>
        <p:spPr>
          <a:xfrm>
            <a:off x="6372199" y="3861048"/>
            <a:ext cx="2133601" cy="257810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idx="4294967295"/>
          </p:nvPr>
        </p:nvSpPr>
        <p:spPr>
          <a:xfrm>
            <a:off x="0" y="301625"/>
            <a:ext cx="7772400" cy="1462088"/>
          </a:xfrm>
          <a:prstGeom prst="rect">
            <a:avLst/>
          </a:prstGeom>
        </p:spPr>
        <p:txBody>
          <a:bodyPr/>
          <a:lstStyle>
            <a:lvl1pPr>
              <a:defRPr>
                <a:solidFill>
                  <a:srgbClr val="FF0000"/>
                </a:solidFill>
                <a:effectLst>
                  <a:outerShdw blurRad="38100" dist="38100" dir="2700000" rotWithShape="0">
                    <a:srgbClr val="AF273E"/>
                  </a:outerShdw>
                </a:effectLst>
                <a:latin typeface="Comic Sans MS"/>
                <a:ea typeface="Comic Sans MS"/>
                <a:cs typeface="Comic Sans MS"/>
                <a:sym typeface="Comic Sans MS"/>
              </a:defRPr>
            </a:lvl1pPr>
          </a:lstStyle>
          <a:p>
            <a:r>
              <a:t>LE SUE FINALITA'</a:t>
            </a:r>
          </a:p>
        </p:txBody>
      </p:sp>
      <p:sp>
        <p:nvSpPr>
          <p:cNvPr id="138" name="Shape 138"/>
          <p:cNvSpPr>
            <a:spLocks noGrp="1"/>
          </p:cNvSpPr>
          <p:nvPr>
            <p:ph type="body" sz="half" idx="4294967295"/>
          </p:nvPr>
        </p:nvSpPr>
        <p:spPr>
          <a:xfrm>
            <a:off x="0" y="1844675"/>
            <a:ext cx="5329238" cy="4114800"/>
          </a:xfrm>
          <a:prstGeom prst="rect">
            <a:avLst/>
          </a:prstGeom>
        </p:spPr>
        <p:txBody>
          <a:bodyPr/>
          <a:lstStyle/>
          <a:p>
            <a:pPr marL="332613" indent="-332613" defTabSz="886968">
              <a:lnSpc>
                <a:spcPct val="80000"/>
              </a:lnSpc>
              <a:spcBef>
                <a:spcPts val="500"/>
              </a:spcBef>
              <a:defRPr sz="2425">
                <a:solidFill>
                  <a:srgbClr val="0070C0"/>
                </a:solidFill>
                <a:effectLst>
                  <a:outerShdw blurRad="36957" dist="36957" dir="2700000" rotWithShape="0">
                    <a:srgbClr val="FFFFFF"/>
                  </a:outerShdw>
                </a:effectLst>
                <a:latin typeface="Comic Sans MS"/>
                <a:ea typeface="Comic Sans MS"/>
                <a:cs typeface="Comic Sans MS"/>
                <a:sym typeface="Comic Sans MS"/>
              </a:defRPr>
            </a:pPr>
            <a:r>
              <a:t>mira a sensibilizzare i ragazzi ai valori della democrazia,</a:t>
            </a:r>
            <a:endParaRPr sz="2813"/>
          </a:p>
          <a:p>
            <a:pPr marL="332613" indent="-332613" defTabSz="886968">
              <a:lnSpc>
                <a:spcPct val="80000"/>
              </a:lnSpc>
              <a:spcBef>
                <a:spcPts val="500"/>
              </a:spcBef>
              <a:defRPr sz="2425">
                <a:solidFill>
                  <a:srgbClr val="0070C0"/>
                </a:solidFill>
                <a:effectLst>
                  <a:outerShdw blurRad="36957" dist="36957" dir="2700000" rotWithShape="0">
                    <a:srgbClr val="FFFFFF"/>
                  </a:outerShdw>
                </a:effectLst>
                <a:latin typeface="Comic Sans MS"/>
                <a:ea typeface="Comic Sans MS"/>
                <a:cs typeface="Comic Sans MS"/>
                <a:sym typeface="Comic Sans MS"/>
              </a:defRPr>
            </a:pPr>
            <a:r>
              <a:t> a educarli ad una partecipazione attiva alla vita delle istituzioni locali, </a:t>
            </a:r>
            <a:endParaRPr sz="2813"/>
          </a:p>
          <a:p>
            <a:pPr marL="332613" indent="-332613" defTabSz="886968">
              <a:lnSpc>
                <a:spcPct val="80000"/>
              </a:lnSpc>
              <a:spcBef>
                <a:spcPts val="500"/>
              </a:spcBef>
              <a:defRPr sz="2425">
                <a:solidFill>
                  <a:srgbClr val="0070C0"/>
                </a:solidFill>
                <a:effectLst>
                  <a:outerShdw blurRad="36957" dist="36957" dir="2700000" rotWithShape="0">
                    <a:srgbClr val="FFFFFF"/>
                  </a:outerShdw>
                </a:effectLst>
                <a:latin typeface="Comic Sans MS"/>
                <a:ea typeface="Comic Sans MS"/>
                <a:cs typeface="Comic Sans MS"/>
                <a:sym typeface="Comic Sans MS"/>
              </a:defRPr>
            </a:pPr>
            <a:r>
              <a:t>a promuovere in loro il senso civico di appartenenza alla realtà locale, impegnandosi per il bene comune nell'ambito della scuola così come del territorio comunale.</a:t>
            </a:r>
          </a:p>
        </p:txBody>
      </p:sp>
      <p:pic>
        <p:nvPicPr>
          <p:cNvPr id="139" name="image7.png" descr="cittad attiva 3.png">
            <a:hlinkClick r:id="rId2" action="ppaction://hlinksldjump"/>
          </p:cNvPr>
          <p:cNvPicPr>
            <a:picLocks noChangeAspect="1"/>
          </p:cNvPicPr>
          <p:nvPr/>
        </p:nvPicPr>
        <p:blipFill>
          <a:blip r:embed="rId3">
            <a:extLst/>
          </a:blip>
          <a:stretch>
            <a:fillRect/>
          </a:stretch>
        </p:blipFill>
        <p:spPr>
          <a:xfrm>
            <a:off x="5868144" y="1700808"/>
            <a:ext cx="3024337" cy="345638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37"/>
                                        </p:tgtEl>
                                        <p:attrNameLst>
                                          <p:attrName>style.visibility</p:attrName>
                                        </p:attrNameLst>
                                      </p:cBhvr>
                                      <p:to>
                                        <p:strVal val="visible"/>
                                      </p:to>
                                    </p:set>
                                    <p:anim calcmode="lin" valueType="num">
                                      <p:cBhvr>
                                        <p:cTn id="7" dur="500" fill="hold"/>
                                        <p:tgtEl>
                                          <p:spTgt spid="137"/>
                                        </p:tgtEl>
                                        <p:attrNameLst>
                                          <p:attrName>ppt_w</p:attrName>
                                        </p:attrNameLst>
                                      </p:cBhvr>
                                      <p:tavLst>
                                        <p:tav tm="0">
                                          <p:val>
                                            <p:fltVal val="0"/>
                                          </p:val>
                                        </p:tav>
                                        <p:tav tm="100000">
                                          <p:val>
                                            <p:strVal val="#ppt_w"/>
                                          </p:val>
                                        </p:tav>
                                      </p:tavLst>
                                    </p:anim>
                                    <p:anim calcmode="lin" valueType="num">
                                      <p:cBhvr>
                                        <p:cTn id="8" dur="500" fill="hold"/>
                                        <p:tgtEl>
                                          <p:spTgt spid="13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38">
                                            <p:bg/>
                                          </p:spTgt>
                                        </p:tgtEl>
                                        <p:attrNameLst>
                                          <p:attrName>style.visibility</p:attrName>
                                        </p:attrNameLst>
                                      </p:cBhvr>
                                      <p:to>
                                        <p:strVal val="visible"/>
                                      </p:to>
                                    </p:set>
                                    <p:animEffect transition="in" filter="dissolve">
                                      <p:cBhvr>
                                        <p:cTn id="13" dur="1000"/>
                                        <p:tgtEl>
                                          <p:spTgt spid="138">
                                            <p:bg/>
                                          </p:spTgt>
                                        </p:tgtEl>
                                      </p:cBhvr>
                                    </p:animEffect>
                                  </p:childTnLst>
                                </p:cTn>
                              </p:par>
                              <p:par>
                                <p:cTn id="14" presetID="9" presetClass="entr" presetSubtype="0" fill="hold" grpId="2" nodeType="withEffect">
                                  <p:stCondLst>
                                    <p:cond delay="0"/>
                                  </p:stCondLst>
                                  <p:iterate>
                                    <p:tmAbs val="0"/>
                                  </p:iterate>
                                  <p:childTnLst>
                                    <p:set>
                                      <p:cBhvr>
                                        <p:cTn id="15" fill="hold"/>
                                        <p:tgtEl>
                                          <p:spTgt spid="138">
                                            <p:txEl>
                                              <p:pRg st="0" end="0"/>
                                            </p:txEl>
                                          </p:spTgt>
                                        </p:tgtEl>
                                        <p:attrNameLst>
                                          <p:attrName>style.visibility</p:attrName>
                                        </p:attrNameLst>
                                      </p:cBhvr>
                                      <p:to>
                                        <p:strVal val="visible"/>
                                      </p:to>
                                    </p:set>
                                    <p:animEffect transition="in" filter="dissolve">
                                      <p:cBhvr>
                                        <p:cTn id="16" dur="1000"/>
                                        <p:tgtEl>
                                          <p:spTgt spid="13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2" nodeType="clickEffect">
                                  <p:stCondLst>
                                    <p:cond delay="0"/>
                                  </p:stCondLst>
                                  <p:iterate>
                                    <p:tmAbs val="0"/>
                                  </p:iterate>
                                  <p:childTnLst>
                                    <p:set>
                                      <p:cBhvr>
                                        <p:cTn id="20" fill="hold"/>
                                        <p:tgtEl>
                                          <p:spTgt spid="138">
                                            <p:txEl>
                                              <p:pRg st="1" end="1"/>
                                            </p:txEl>
                                          </p:spTgt>
                                        </p:tgtEl>
                                        <p:attrNameLst>
                                          <p:attrName>style.visibility</p:attrName>
                                        </p:attrNameLst>
                                      </p:cBhvr>
                                      <p:to>
                                        <p:strVal val="visible"/>
                                      </p:to>
                                    </p:set>
                                    <p:animEffect transition="in" filter="dissolve">
                                      <p:cBhvr>
                                        <p:cTn id="21" dur="1000"/>
                                        <p:tgtEl>
                                          <p:spTgt spid="13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2" nodeType="clickEffect">
                                  <p:stCondLst>
                                    <p:cond delay="0"/>
                                  </p:stCondLst>
                                  <p:iterate>
                                    <p:tmAbs val="0"/>
                                  </p:iterate>
                                  <p:childTnLst>
                                    <p:set>
                                      <p:cBhvr>
                                        <p:cTn id="25" fill="hold"/>
                                        <p:tgtEl>
                                          <p:spTgt spid="138">
                                            <p:txEl>
                                              <p:pRg st="2" end="2"/>
                                            </p:txEl>
                                          </p:spTgt>
                                        </p:tgtEl>
                                        <p:attrNameLst>
                                          <p:attrName>style.visibility</p:attrName>
                                        </p:attrNameLst>
                                      </p:cBhvr>
                                      <p:to>
                                        <p:strVal val="visible"/>
                                      </p:to>
                                    </p:set>
                                    <p:animEffect transition="in" filter="dissolve">
                                      <p:cBhvr>
                                        <p:cTn id="26" dur="1000"/>
                                        <p:tgtEl>
                                          <p:spTgt spid="1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1" animBg="1" advAuto="0"/>
      <p:bldP spid="138" grpId="2" build="p"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idx="4294967295"/>
          </p:nvPr>
        </p:nvSpPr>
        <p:spPr>
          <a:xfrm>
            <a:off x="685800" y="269266"/>
            <a:ext cx="7772400" cy="949751"/>
          </a:xfrm>
          <a:prstGeom prst="rect">
            <a:avLst/>
          </a:prstGeom>
        </p:spPr>
        <p:txBody>
          <a:bodyPr/>
          <a:lstStyle>
            <a:lvl1pPr>
              <a:defRPr>
                <a:solidFill>
                  <a:srgbClr val="00B0F0"/>
                </a:solidFill>
                <a:effectLst>
                  <a:outerShdw blurRad="38100" dist="38100" dir="2700000" rotWithShape="0">
                    <a:srgbClr val="AF273E"/>
                  </a:outerShdw>
                </a:effectLst>
                <a:latin typeface="Comic Sans MS"/>
                <a:ea typeface="Comic Sans MS"/>
                <a:cs typeface="Comic Sans MS"/>
                <a:sym typeface="Comic Sans MS"/>
              </a:defRPr>
            </a:lvl1pPr>
          </a:lstStyle>
          <a:p>
            <a:r>
              <a:t>GLI INCONTRI MENSILI</a:t>
            </a:r>
          </a:p>
        </p:txBody>
      </p:sp>
      <p:sp>
        <p:nvSpPr>
          <p:cNvPr id="142" name="Shape 142"/>
          <p:cNvSpPr>
            <a:spLocks noGrp="1"/>
          </p:cNvSpPr>
          <p:nvPr>
            <p:ph type="body" sz="half" idx="4294967295"/>
          </p:nvPr>
        </p:nvSpPr>
        <p:spPr>
          <a:xfrm>
            <a:off x="691192" y="3455686"/>
            <a:ext cx="7545894" cy="3208771"/>
          </a:xfrm>
          <a:prstGeom prst="rect">
            <a:avLst/>
          </a:prstGeom>
        </p:spPr>
        <p:txBody>
          <a:bodyPr/>
          <a:lstStyle/>
          <a:p>
            <a:pPr marL="301752" indent="-301752" defTabSz="804672">
              <a:spcBef>
                <a:spcPts val="600"/>
              </a:spcBef>
              <a:defRPr sz="2816">
                <a:solidFill>
                  <a:srgbClr val="00B0F0"/>
                </a:solidFill>
                <a:effectLst>
                  <a:outerShdw blurRad="33528" dist="33528" dir="2700000" rotWithShape="0">
                    <a:srgbClr val="FFFFFF"/>
                  </a:outerShdw>
                </a:effectLst>
                <a:latin typeface="Comic Sans MS"/>
                <a:ea typeface="Comic Sans MS"/>
                <a:cs typeface="Comic Sans MS"/>
                <a:sym typeface="Comic Sans MS"/>
              </a:defRPr>
            </a:pPr>
            <a:r>
              <a:t>Il </a:t>
            </a:r>
            <a:r>
              <a:rPr b="1"/>
              <a:t>CCR </a:t>
            </a:r>
            <a:r>
              <a:t>si riunisce all'incirca una volta al mese per dare effettiva esecuzione alle attività programmate ad inizio d'anno e seguirne gli sviluppi.</a:t>
            </a:r>
          </a:p>
          <a:p>
            <a:pPr marL="301752" indent="-301752" defTabSz="804672">
              <a:spcBef>
                <a:spcPts val="600"/>
              </a:spcBef>
              <a:defRPr sz="2816">
                <a:solidFill>
                  <a:srgbClr val="00B0F0"/>
                </a:solidFill>
                <a:effectLst>
                  <a:outerShdw blurRad="33528" dist="33528" dir="2700000" rotWithShape="0">
                    <a:srgbClr val="FFFFFF"/>
                  </a:outerShdw>
                </a:effectLst>
                <a:latin typeface="Comic Sans MS"/>
                <a:ea typeface="Comic Sans MS"/>
                <a:cs typeface="Comic Sans MS"/>
                <a:sym typeface="Comic Sans MS"/>
              </a:defRPr>
            </a:pPr>
            <a:r>
              <a:t>Le sedute si svolgono in orario pomeridiano sotto la guida degli insegnanti incaricati.</a:t>
            </a:r>
          </a:p>
        </p:txBody>
      </p:sp>
      <p:pic>
        <p:nvPicPr>
          <p:cNvPr id="143" name="image18.jpeg" descr="ccr2.jpg"/>
          <p:cNvPicPr>
            <a:picLocks noChangeAspect="1"/>
          </p:cNvPicPr>
          <p:nvPr/>
        </p:nvPicPr>
        <p:blipFill>
          <a:blip r:embed="rId2">
            <a:extLst/>
          </a:blip>
          <a:stretch>
            <a:fillRect/>
          </a:stretch>
        </p:blipFill>
        <p:spPr>
          <a:xfrm>
            <a:off x="2343458" y="1187912"/>
            <a:ext cx="4241362" cy="211806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41"/>
                                        </p:tgtEl>
                                        <p:attrNameLst>
                                          <p:attrName>style.visibility</p:attrName>
                                        </p:attrNameLst>
                                      </p:cBhvr>
                                      <p:to>
                                        <p:strVal val="visible"/>
                                      </p:to>
                                    </p:set>
                                    <p:anim calcmode="lin" valueType="num">
                                      <p:cBhvr>
                                        <p:cTn id="7" dur="500" fill="hold"/>
                                        <p:tgtEl>
                                          <p:spTgt spid="141"/>
                                        </p:tgtEl>
                                        <p:attrNameLst>
                                          <p:attrName>ppt_w</p:attrName>
                                        </p:attrNameLst>
                                      </p:cBhvr>
                                      <p:tavLst>
                                        <p:tav tm="0">
                                          <p:val>
                                            <p:fltVal val="0"/>
                                          </p:val>
                                        </p:tav>
                                        <p:tav tm="100000">
                                          <p:val>
                                            <p:strVal val="#ppt_w"/>
                                          </p:val>
                                        </p:tav>
                                      </p:tavLst>
                                    </p:anim>
                                    <p:anim calcmode="lin" valueType="num">
                                      <p:cBhvr>
                                        <p:cTn id="8" dur="500" fill="hold"/>
                                        <p:tgtEl>
                                          <p:spTgt spid="14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42">
                                            <p:bg/>
                                          </p:spTgt>
                                        </p:tgtEl>
                                        <p:attrNameLst>
                                          <p:attrName>style.visibility</p:attrName>
                                        </p:attrNameLst>
                                      </p:cBhvr>
                                      <p:to>
                                        <p:strVal val="visible"/>
                                      </p:to>
                                    </p:set>
                                    <p:animEffect transition="in" filter="dissolve">
                                      <p:cBhvr>
                                        <p:cTn id="13" dur="1000"/>
                                        <p:tgtEl>
                                          <p:spTgt spid="142">
                                            <p:bg/>
                                          </p:spTgt>
                                        </p:tgtEl>
                                      </p:cBhvr>
                                    </p:animEffect>
                                  </p:childTnLst>
                                </p:cTn>
                              </p:par>
                              <p:par>
                                <p:cTn id="14" presetID="9" presetClass="entr" presetSubtype="0" fill="hold" grpId="2" nodeType="withEffect">
                                  <p:stCondLst>
                                    <p:cond delay="0"/>
                                  </p:stCondLst>
                                  <p:iterate>
                                    <p:tmAbs val="0"/>
                                  </p:iterate>
                                  <p:childTnLst>
                                    <p:set>
                                      <p:cBhvr>
                                        <p:cTn id="15" fill="hold"/>
                                        <p:tgtEl>
                                          <p:spTgt spid="142">
                                            <p:txEl>
                                              <p:pRg st="0" end="0"/>
                                            </p:txEl>
                                          </p:spTgt>
                                        </p:tgtEl>
                                        <p:attrNameLst>
                                          <p:attrName>style.visibility</p:attrName>
                                        </p:attrNameLst>
                                      </p:cBhvr>
                                      <p:to>
                                        <p:strVal val="visible"/>
                                      </p:to>
                                    </p:set>
                                    <p:animEffect transition="in" filter="dissolve">
                                      <p:cBhvr>
                                        <p:cTn id="16" dur="1000"/>
                                        <p:tgtEl>
                                          <p:spTgt spid="14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2" nodeType="clickEffect">
                                  <p:stCondLst>
                                    <p:cond delay="0"/>
                                  </p:stCondLst>
                                  <p:iterate>
                                    <p:tmAbs val="0"/>
                                  </p:iterate>
                                  <p:childTnLst>
                                    <p:set>
                                      <p:cBhvr>
                                        <p:cTn id="20" fill="hold"/>
                                        <p:tgtEl>
                                          <p:spTgt spid="142">
                                            <p:txEl>
                                              <p:pRg st="1" end="1"/>
                                            </p:txEl>
                                          </p:spTgt>
                                        </p:tgtEl>
                                        <p:attrNameLst>
                                          <p:attrName>style.visibility</p:attrName>
                                        </p:attrNameLst>
                                      </p:cBhvr>
                                      <p:to>
                                        <p:strVal val="visible"/>
                                      </p:to>
                                    </p:set>
                                    <p:animEffect transition="in" filter="dissolve">
                                      <p:cBhvr>
                                        <p:cTn id="21" dur="1000"/>
                                        <p:tgtEl>
                                          <p:spTgt spid="1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1" animBg="1" advAuto="0"/>
      <p:bldP spid="142" grpId="2"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idx="4294967295"/>
          </p:nvPr>
        </p:nvSpPr>
        <p:spPr>
          <a:xfrm>
            <a:off x="0" y="301625"/>
            <a:ext cx="7772400" cy="1462088"/>
          </a:xfrm>
          <a:prstGeom prst="rect">
            <a:avLst/>
          </a:prstGeom>
        </p:spPr>
        <p:txBody>
          <a:bodyPr/>
          <a:lstStyle>
            <a:lvl1pPr>
              <a:defRPr>
                <a:solidFill>
                  <a:srgbClr val="0070C0"/>
                </a:solidFill>
                <a:effectLst>
                  <a:outerShdw blurRad="38100" dist="38100" dir="2700000" rotWithShape="0">
                    <a:srgbClr val="AF273E"/>
                  </a:outerShdw>
                </a:effectLst>
                <a:latin typeface="Comic Sans MS"/>
                <a:ea typeface="Comic Sans MS"/>
                <a:cs typeface="Comic Sans MS"/>
                <a:sym typeface="Comic Sans MS"/>
              </a:defRPr>
            </a:lvl1pPr>
          </a:lstStyle>
          <a:p>
            <a:r>
              <a:t>COMPOSIZIONE</a:t>
            </a:r>
          </a:p>
        </p:txBody>
      </p:sp>
      <p:sp>
        <p:nvSpPr>
          <p:cNvPr id="146" name="Shape 146"/>
          <p:cNvSpPr>
            <a:spLocks noGrp="1"/>
          </p:cNvSpPr>
          <p:nvPr>
            <p:ph type="body" sz="half" idx="4294967295"/>
          </p:nvPr>
        </p:nvSpPr>
        <p:spPr>
          <a:xfrm>
            <a:off x="0" y="1628775"/>
            <a:ext cx="3455988" cy="4321175"/>
          </a:xfrm>
          <a:prstGeom prst="rect">
            <a:avLst/>
          </a:prstGeom>
        </p:spPr>
        <p:txBody>
          <a:bodyPr/>
          <a:lstStyle/>
          <a:p>
            <a:pPr marL="325754" indent="-325754" defTabSz="868680">
              <a:lnSpc>
                <a:spcPct val="80000"/>
              </a:lnSpc>
              <a:spcBef>
                <a:spcPts val="600"/>
              </a:spcBef>
              <a:defRPr sz="2565">
                <a:solidFill>
                  <a:srgbClr val="0070C0"/>
                </a:solidFill>
                <a:effectLst>
                  <a:outerShdw blurRad="36195" dist="36195" dir="2700000" rotWithShape="0">
                    <a:srgbClr val="FFFFFF"/>
                  </a:outerShdw>
                </a:effectLst>
                <a:latin typeface="Comic Sans MS"/>
                <a:ea typeface="Comic Sans MS"/>
                <a:cs typeface="Comic Sans MS"/>
                <a:sym typeface="Comic Sans MS"/>
              </a:defRPr>
            </a:pPr>
            <a:r>
              <a:t>Sindaco  </a:t>
            </a:r>
          </a:p>
          <a:p>
            <a:pPr marL="325754" indent="-325754" defTabSz="868680">
              <a:lnSpc>
                <a:spcPct val="80000"/>
              </a:lnSpc>
              <a:spcBef>
                <a:spcPts val="600"/>
              </a:spcBef>
              <a:defRPr sz="2565">
                <a:solidFill>
                  <a:srgbClr val="0070C0"/>
                </a:solidFill>
                <a:effectLst>
                  <a:outerShdw blurRad="36195" dist="36195" dir="2700000" rotWithShape="0">
                    <a:srgbClr val="FFFFFF"/>
                  </a:outerShdw>
                </a:effectLst>
                <a:latin typeface="Comic Sans MS"/>
                <a:ea typeface="Comic Sans MS"/>
                <a:cs typeface="Comic Sans MS"/>
                <a:sym typeface="Comic Sans MS"/>
              </a:defRPr>
            </a:pPr>
            <a:r>
              <a:t>14 consiglieri, 10 di maggioranza e 4 di minoranza </a:t>
            </a:r>
          </a:p>
          <a:p>
            <a:pPr marL="325754" indent="-325754" defTabSz="868680">
              <a:lnSpc>
                <a:spcPct val="80000"/>
              </a:lnSpc>
              <a:spcBef>
                <a:spcPts val="600"/>
              </a:spcBef>
              <a:defRPr sz="2565">
                <a:solidFill>
                  <a:srgbClr val="0070C0"/>
                </a:solidFill>
                <a:effectLst>
                  <a:outerShdw blurRad="36195" dist="36195" dir="2700000" rotWithShape="0">
                    <a:srgbClr val="FFFFFF"/>
                  </a:outerShdw>
                </a:effectLst>
                <a:latin typeface="Comic Sans MS"/>
                <a:ea typeface="Comic Sans MS"/>
                <a:cs typeface="Comic Sans MS"/>
                <a:sym typeface="Comic Sans MS"/>
              </a:defRPr>
            </a:pPr>
            <a:r>
              <a:t>è il risultato di un'elezione annuale cui partecipano tutti gli alunni che votano i ragazzi che si candidano.	</a:t>
            </a:r>
          </a:p>
        </p:txBody>
      </p:sp>
      <p:pic>
        <p:nvPicPr>
          <p:cNvPr id="147" name="image8.jpeg"/>
          <p:cNvPicPr>
            <a:picLocks noChangeAspect="1"/>
          </p:cNvPicPr>
          <p:nvPr/>
        </p:nvPicPr>
        <p:blipFill>
          <a:blip r:embed="rId2">
            <a:extLst/>
          </a:blip>
          <a:stretch>
            <a:fillRect/>
          </a:stretch>
        </p:blipFill>
        <p:spPr>
          <a:xfrm>
            <a:off x="4067943" y="1844824"/>
            <a:ext cx="4789618" cy="36004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45"/>
                                        </p:tgtEl>
                                        <p:attrNameLst>
                                          <p:attrName>style.visibility</p:attrName>
                                        </p:attrNameLst>
                                      </p:cBhvr>
                                      <p:to>
                                        <p:strVal val="visible"/>
                                      </p:to>
                                    </p:set>
                                    <p:anim calcmode="lin" valueType="num">
                                      <p:cBhvr>
                                        <p:cTn id="7" dur="500" fill="hold"/>
                                        <p:tgtEl>
                                          <p:spTgt spid="145"/>
                                        </p:tgtEl>
                                        <p:attrNameLst>
                                          <p:attrName>ppt_w</p:attrName>
                                        </p:attrNameLst>
                                      </p:cBhvr>
                                      <p:tavLst>
                                        <p:tav tm="0">
                                          <p:val>
                                            <p:fltVal val="0"/>
                                          </p:val>
                                        </p:tav>
                                        <p:tav tm="100000">
                                          <p:val>
                                            <p:strVal val="#ppt_w"/>
                                          </p:val>
                                        </p:tav>
                                      </p:tavLst>
                                    </p:anim>
                                    <p:anim calcmode="lin" valueType="num">
                                      <p:cBhvr>
                                        <p:cTn id="8" dur="500" fill="hold"/>
                                        <p:tgtEl>
                                          <p:spTgt spid="14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46">
                                            <p:bg/>
                                          </p:spTgt>
                                        </p:tgtEl>
                                        <p:attrNameLst>
                                          <p:attrName>style.visibility</p:attrName>
                                        </p:attrNameLst>
                                      </p:cBhvr>
                                      <p:to>
                                        <p:strVal val="visible"/>
                                      </p:to>
                                    </p:set>
                                    <p:animEffect transition="in" filter="dissolve">
                                      <p:cBhvr>
                                        <p:cTn id="13" dur="1000"/>
                                        <p:tgtEl>
                                          <p:spTgt spid="146">
                                            <p:bg/>
                                          </p:spTgt>
                                        </p:tgtEl>
                                      </p:cBhvr>
                                    </p:animEffect>
                                  </p:childTnLst>
                                </p:cTn>
                              </p:par>
                              <p:par>
                                <p:cTn id="14" presetID="9" presetClass="entr" presetSubtype="0" fill="hold" grpId="2" nodeType="withEffect">
                                  <p:stCondLst>
                                    <p:cond delay="0"/>
                                  </p:stCondLst>
                                  <p:iterate>
                                    <p:tmAbs val="0"/>
                                  </p:iterate>
                                  <p:childTnLst>
                                    <p:set>
                                      <p:cBhvr>
                                        <p:cTn id="15" fill="hold"/>
                                        <p:tgtEl>
                                          <p:spTgt spid="146">
                                            <p:txEl>
                                              <p:pRg st="0" end="0"/>
                                            </p:txEl>
                                          </p:spTgt>
                                        </p:tgtEl>
                                        <p:attrNameLst>
                                          <p:attrName>style.visibility</p:attrName>
                                        </p:attrNameLst>
                                      </p:cBhvr>
                                      <p:to>
                                        <p:strVal val="visible"/>
                                      </p:to>
                                    </p:set>
                                    <p:animEffect transition="in" filter="dissolve">
                                      <p:cBhvr>
                                        <p:cTn id="16" dur="1000"/>
                                        <p:tgtEl>
                                          <p:spTgt spid="14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2" nodeType="clickEffect">
                                  <p:stCondLst>
                                    <p:cond delay="0"/>
                                  </p:stCondLst>
                                  <p:iterate>
                                    <p:tmAbs val="0"/>
                                  </p:iterate>
                                  <p:childTnLst>
                                    <p:set>
                                      <p:cBhvr>
                                        <p:cTn id="20" fill="hold"/>
                                        <p:tgtEl>
                                          <p:spTgt spid="146">
                                            <p:txEl>
                                              <p:pRg st="1" end="1"/>
                                            </p:txEl>
                                          </p:spTgt>
                                        </p:tgtEl>
                                        <p:attrNameLst>
                                          <p:attrName>style.visibility</p:attrName>
                                        </p:attrNameLst>
                                      </p:cBhvr>
                                      <p:to>
                                        <p:strVal val="visible"/>
                                      </p:to>
                                    </p:set>
                                    <p:animEffect transition="in" filter="dissolve">
                                      <p:cBhvr>
                                        <p:cTn id="21" dur="1000"/>
                                        <p:tgtEl>
                                          <p:spTgt spid="14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2" nodeType="clickEffect">
                                  <p:stCondLst>
                                    <p:cond delay="0"/>
                                  </p:stCondLst>
                                  <p:iterate>
                                    <p:tmAbs val="0"/>
                                  </p:iterate>
                                  <p:childTnLst>
                                    <p:set>
                                      <p:cBhvr>
                                        <p:cTn id="25" fill="hold"/>
                                        <p:tgtEl>
                                          <p:spTgt spid="146">
                                            <p:txEl>
                                              <p:pRg st="2" end="2"/>
                                            </p:txEl>
                                          </p:spTgt>
                                        </p:tgtEl>
                                        <p:attrNameLst>
                                          <p:attrName>style.visibility</p:attrName>
                                        </p:attrNameLst>
                                      </p:cBhvr>
                                      <p:to>
                                        <p:strVal val="visible"/>
                                      </p:to>
                                    </p:set>
                                    <p:animEffect transition="in" filter="dissolve">
                                      <p:cBhvr>
                                        <p:cTn id="26" dur="1000"/>
                                        <p:tgtEl>
                                          <p:spTgt spid="1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1" animBg="1" advAuto="0"/>
      <p:bldP spid="146" grpId="2" build="p"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idx="4294967295"/>
          </p:nvPr>
        </p:nvSpPr>
        <p:spPr>
          <a:xfrm>
            <a:off x="0" y="301625"/>
            <a:ext cx="7772400" cy="1462088"/>
          </a:xfrm>
          <a:prstGeom prst="rect">
            <a:avLst/>
          </a:prstGeom>
        </p:spPr>
        <p:txBody>
          <a:bodyPr/>
          <a:lstStyle>
            <a:lvl1pPr>
              <a:defRPr>
                <a:solidFill>
                  <a:srgbClr val="FF3300"/>
                </a:solidFill>
                <a:effectLst>
                  <a:outerShdw blurRad="38100" dist="38100" dir="2700000" rotWithShape="0">
                    <a:srgbClr val="AF273E"/>
                  </a:outerShdw>
                </a:effectLst>
                <a:latin typeface="Comic Sans MS"/>
                <a:ea typeface="Comic Sans MS"/>
                <a:cs typeface="Comic Sans MS"/>
                <a:sym typeface="Comic Sans MS"/>
              </a:defRPr>
            </a:lvl1pPr>
          </a:lstStyle>
          <a:p>
            <a:r>
              <a:t> Le ELEZIONI in tre fasi</a:t>
            </a:r>
          </a:p>
        </p:txBody>
      </p:sp>
      <p:sp>
        <p:nvSpPr>
          <p:cNvPr id="150" name="Shape 150"/>
          <p:cNvSpPr>
            <a:spLocks noGrp="1"/>
          </p:cNvSpPr>
          <p:nvPr>
            <p:ph type="body" sz="half" idx="4294967295"/>
          </p:nvPr>
        </p:nvSpPr>
        <p:spPr>
          <a:xfrm>
            <a:off x="467543" y="1412775"/>
            <a:ext cx="7740354" cy="2448744"/>
          </a:xfrm>
          <a:prstGeom prst="rect">
            <a:avLst/>
          </a:prstGeom>
        </p:spPr>
        <p:txBody>
          <a:bodyPr/>
          <a:lstStyle/>
          <a:p>
            <a:pPr>
              <a:lnSpc>
                <a:spcPct val="80000"/>
              </a:lnSpc>
              <a:spcBef>
                <a:spcPts val="600"/>
              </a:spcBef>
              <a:buSzTx/>
              <a:buNone/>
              <a:defRPr sz="2900">
                <a:effectLst>
                  <a:outerShdw blurRad="38100" dist="38100" dir="2700000" rotWithShape="0">
                    <a:srgbClr val="FFFFFF"/>
                  </a:outerShdw>
                </a:effectLst>
              </a:defRPr>
            </a:pPr>
            <a:r>
              <a:t>	</a:t>
            </a:r>
            <a:r>
              <a:rPr>
                <a:solidFill>
                  <a:srgbClr val="FFC000"/>
                </a:solidFill>
                <a:latin typeface="Comic Sans MS"/>
                <a:ea typeface="Comic Sans MS"/>
                <a:cs typeface="Comic Sans MS"/>
                <a:sym typeface="Comic Sans MS"/>
              </a:rPr>
              <a:t>Prima  fase</a:t>
            </a:r>
          </a:p>
          <a:p>
            <a:pPr>
              <a:lnSpc>
                <a:spcPct val="80000"/>
              </a:lnSpc>
              <a:spcBef>
                <a:spcPts val="600"/>
              </a:spcBef>
              <a:defRPr sz="2900">
                <a:solidFill>
                  <a:srgbClr val="FFC000"/>
                </a:solidFill>
                <a:effectLst>
                  <a:outerShdw blurRad="38100" dist="38100" dir="2700000" rotWithShape="0">
                    <a:srgbClr val="FFFFFF"/>
                  </a:outerShdw>
                </a:effectLst>
                <a:latin typeface="Comic Sans MS"/>
                <a:ea typeface="Comic Sans MS"/>
                <a:cs typeface="Comic Sans MS"/>
                <a:sym typeface="Comic Sans MS"/>
              </a:defRPr>
            </a:pPr>
            <a:r>
              <a:t>all'interno di ogni classe, si individuano i due candidati  che andranno a rappresentarla in una delle due liste che si sfideranno per la candidatura del Sindaco. </a:t>
            </a:r>
          </a:p>
        </p:txBody>
      </p:sp>
      <p:pic>
        <p:nvPicPr>
          <p:cNvPr id="151" name="image9.png">
            <a:hlinkClick r:id="rId2" action="ppaction://hlinksldjump"/>
          </p:cNvPr>
          <p:cNvPicPr>
            <a:picLocks noChangeAspect="1"/>
          </p:cNvPicPr>
          <p:nvPr/>
        </p:nvPicPr>
        <p:blipFill>
          <a:blip r:embed="rId3">
            <a:extLst/>
          </a:blip>
          <a:stretch>
            <a:fillRect/>
          </a:stretch>
        </p:blipFill>
        <p:spPr>
          <a:xfrm>
            <a:off x="1619671" y="3933056"/>
            <a:ext cx="6267922" cy="252452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49"/>
                                        </p:tgtEl>
                                        <p:attrNameLst>
                                          <p:attrName>style.visibility</p:attrName>
                                        </p:attrNameLst>
                                      </p:cBhvr>
                                      <p:to>
                                        <p:strVal val="visible"/>
                                      </p:to>
                                    </p:set>
                                    <p:anim calcmode="lin" valueType="num">
                                      <p:cBhvr>
                                        <p:cTn id="7" dur="500" fill="hold"/>
                                        <p:tgtEl>
                                          <p:spTgt spid="149"/>
                                        </p:tgtEl>
                                        <p:attrNameLst>
                                          <p:attrName>ppt_w</p:attrName>
                                        </p:attrNameLst>
                                      </p:cBhvr>
                                      <p:tavLst>
                                        <p:tav tm="0">
                                          <p:val>
                                            <p:fltVal val="0"/>
                                          </p:val>
                                        </p:tav>
                                        <p:tav tm="100000">
                                          <p:val>
                                            <p:strVal val="#ppt_w"/>
                                          </p:val>
                                        </p:tav>
                                      </p:tavLst>
                                    </p:anim>
                                    <p:anim calcmode="lin" valueType="num">
                                      <p:cBhvr>
                                        <p:cTn id="8" dur="500" fill="hold"/>
                                        <p:tgtEl>
                                          <p:spTgt spid="14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50">
                                            <p:bg/>
                                          </p:spTgt>
                                        </p:tgtEl>
                                        <p:attrNameLst>
                                          <p:attrName>style.visibility</p:attrName>
                                        </p:attrNameLst>
                                      </p:cBhvr>
                                      <p:to>
                                        <p:strVal val="visible"/>
                                      </p:to>
                                    </p:set>
                                    <p:animEffect transition="in" filter="dissolve">
                                      <p:cBhvr>
                                        <p:cTn id="13" dur="1000"/>
                                        <p:tgtEl>
                                          <p:spTgt spid="150">
                                            <p:bg/>
                                          </p:spTgt>
                                        </p:tgtEl>
                                      </p:cBhvr>
                                    </p:animEffect>
                                  </p:childTnLst>
                                </p:cTn>
                              </p:par>
                              <p:par>
                                <p:cTn id="14" presetID="9" presetClass="entr" presetSubtype="0" fill="hold" grpId="2" nodeType="withEffect">
                                  <p:stCondLst>
                                    <p:cond delay="0"/>
                                  </p:stCondLst>
                                  <p:iterate>
                                    <p:tmAbs val="0"/>
                                  </p:iterate>
                                  <p:childTnLst>
                                    <p:set>
                                      <p:cBhvr>
                                        <p:cTn id="15" fill="hold"/>
                                        <p:tgtEl>
                                          <p:spTgt spid="150">
                                            <p:txEl>
                                              <p:pRg st="0" end="0"/>
                                            </p:txEl>
                                          </p:spTgt>
                                        </p:tgtEl>
                                        <p:attrNameLst>
                                          <p:attrName>style.visibility</p:attrName>
                                        </p:attrNameLst>
                                      </p:cBhvr>
                                      <p:to>
                                        <p:strVal val="visible"/>
                                      </p:to>
                                    </p:set>
                                    <p:animEffect transition="in" filter="dissolve">
                                      <p:cBhvr>
                                        <p:cTn id="16" dur="1000"/>
                                        <p:tgtEl>
                                          <p:spTgt spid="15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2" nodeType="clickEffect">
                                  <p:stCondLst>
                                    <p:cond delay="0"/>
                                  </p:stCondLst>
                                  <p:iterate>
                                    <p:tmAbs val="0"/>
                                  </p:iterate>
                                  <p:childTnLst>
                                    <p:set>
                                      <p:cBhvr>
                                        <p:cTn id="20" fill="hold"/>
                                        <p:tgtEl>
                                          <p:spTgt spid="150">
                                            <p:txEl>
                                              <p:pRg st="1" end="1"/>
                                            </p:txEl>
                                          </p:spTgt>
                                        </p:tgtEl>
                                        <p:attrNameLst>
                                          <p:attrName>style.visibility</p:attrName>
                                        </p:attrNameLst>
                                      </p:cBhvr>
                                      <p:to>
                                        <p:strVal val="visible"/>
                                      </p:to>
                                    </p:set>
                                    <p:animEffect transition="in" filter="dissolve">
                                      <p:cBhvr>
                                        <p:cTn id="21" dur="1000"/>
                                        <p:tgtEl>
                                          <p:spTgt spid="1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1" animBg="1" advAuto="0"/>
      <p:bldP spid="150" grpId="2" build="p"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idx="4294967295"/>
          </p:nvPr>
        </p:nvSpPr>
        <p:spPr>
          <a:xfrm>
            <a:off x="1600200" y="333375"/>
            <a:ext cx="7543800" cy="1431925"/>
          </a:xfrm>
          <a:prstGeom prst="rect">
            <a:avLst/>
          </a:prstGeom>
        </p:spPr>
        <p:txBody>
          <a:bodyPr/>
          <a:lstStyle>
            <a:lvl1pPr>
              <a:defRPr>
                <a:solidFill>
                  <a:srgbClr val="FF3300"/>
                </a:solidFill>
                <a:effectLst>
                  <a:outerShdw blurRad="38100" dist="38100" dir="2700000" rotWithShape="0">
                    <a:srgbClr val="AF273E"/>
                  </a:outerShdw>
                </a:effectLst>
                <a:latin typeface="Comic Sans MS"/>
                <a:ea typeface="Comic Sans MS"/>
                <a:cs typeface="Comic Sans MS"/>
                <a:sym typeface="Comic Sans MS"/>
              </a:defRPr>
            </a:lvl1pPr>
          </a:lstStyle>
          <a:p>
            <a:r>
              <a:t>FORMAZIONE LISTE</a:t>
            </a:r>
          </a:p>
        </p:txBody>
      </p:sp>
      <p:sp>
        <p:nvSpPr>
          <p:cNvPr id="154" name="Shape 154"/>
          <p:cNvSpPr>
            <a:spLocks noGrp="1"/>
          </p:cNvSpPr>
          <p:nvPr>
            <p:ph type="body" sz="half" idx="4294967295"/>
          </p:nvPr>
        </p:nvSpPr>
        <p:spPr>
          <a:xfrm>
            <a:off x="0" y="1341437"/>
            <a:ext cx="5040313" cy="4895851"/>
          </a:xfrm>
          <a:prstGeom prst="rect">
            <a:avLst/>
          </a:prstGeom>
        </p:spPr>
        <p:txBody>
          <a:bodyPr/>
          <a:lstStyle/>
          <a:p>
            <a:pPr marL="325755" indent="-325755" defTabSz="868680">
              <a:lnSpc>
                <a:spcPct val="90000"/>
              </a:lnSpc>
              <a:spcBef>
                <a:spcPts val="500"/>
              </a:spcBef>
              <a:defRPr sz="2375">
                <a:solidFill>
                  <a:srgbClr val="FF3300"/>
                </a:solidFill>
                <a:effectLst>
                  <a:outerShdw blurRad="36195" dist="36195" dir="2700000" rotWithShape="0">
                    <a:srgbClr val="FFFFFF"/>
                  </a:outerShdw>
                </a:effectLst>
                <a:latin typeface="Comic Sans MS"/>
                <a:ea typeface="Comic Sans MS"/>
                <a:cs typeface="Comic Sans MS"/>
                <a:sym typeface="Comic Sans MS"/>
              </a:defRPr>
            </a:pPr>
            <a:r>
              <a:t>Seconda fase:</a:t>
            </a:r>
            <a:endParaRPr sz="2660"/>
          </a:p>
          <a:p>
            <a:pPr marL="325755" indent="-325755" defTabSz="868680">
              <a:lnSpc>
                <a:spcPct val="90000"/>
              </a:lnSpc>
              <a:spcBef>
                <a:spcPts val="500"/>
              </a:spcBef>
              <a:defRPr sz="2375">
                <a:solidFill>
                  <a:srgbClr val="FF3300"/>
                </a:solidFill>
                <a:effectLst>
                  <a:outerShdw blurRad="36195" dist="36195" dir="2700000" rotWithShape="0">
                    <a:srgbClr val="FFFFFF"/>
                  </a:outerShdw>
                </a:effectLst>
                <a:latin typeface="Comic Sans MS"/>
                <a:ea typeface="Comic Sans MS"/>
                <a:cs typeface="Comic Sans MS"/>
                <a:sym typeface="Comic Sans MS"/>
              </a:defRPr>
            </a:pPr>
            <a:r>
              <a:t> gli alunni eletti nelle rispettive classi si riuniscono per scegliere i candidati sindaci e i componenti della due liste sfidanti</a:t>
            </a:r>
            <a:endParaRPr sz="2755"/>
          </a:p>
          <a:p>
            <a:pPr marL="325754" indent="-325754" defTabSz="868680">
              <a:lnSpc>
                <a:spcPct val="90000"/>
              </a:lnSpc>
              <a:spcBef>
                <a:spcPts val="600"/>
              </a:spcBef>
              <a:buSzTx/>
              <a:buNone/>
              <a:defRPr sz="2660">
                <a:solidFill>
                  <a:srgbClr val="FF3300"/>
                </a:solidFill>
                <a:effectLst>
                  <a:outerShdw blurRad="36195" dist="36195" dir="2700000" rotWithShape="0">
                    <a:srgbClr val="FFFFFF"/>
                  </a:outerShdw>
                </a:effectLst>
                <a:latin typeface="Comic Sans MS"/>
                <a:ea typeface="Comic Sans MS"/>
                <a:cs typeface="Comic Sans MS"/>
                <a:sym typeface="Comic Sans MS"/>
              </a:defRPr>
            </a:pPr>
            <a:endParaRPr sz="2755"/>
          </a:p>
          <a:p>
            <a:pPr marL="325755" indent="-325755" defTabSz="868680">
              <a:lnSpc>
                <a:spcPct val="90000"/>
              </a:lnSpc>
              <a:spcBef>
                <a:spcPts val="500"/>
              </a:spcBef>
              <a:defRPr sz="2375">
                <a:solidFill>
                  <a:srgbClr val="FF3300"/>
                </a:solidFill>
                <a:effectLst>
                  <a:outerShdw blurRad="36195" dist="36195" dir="2700000" rotWithShape="0">
                    <a:srgbClr val="FFFFFF"/>
                  </a:outerShdw>
                </a:effectLst>
                <a:latin typeface="Comic Sans MS"/>
                <a:ea typeface="Comic Sans MS"/>
                <a:cs typeface="Comic Sans MS"/>
                <a:sym typeface="Comic Sans MS"/>
              </a:defRPr>
            </a:pPr>
            <a:r>
              <a:t>si preparano due programmi elettorali e il materiale informativo da divulgare a scuola per orientare il voto degli studenti elettori.</a:t>
            </a:r>
          </a:p>
        </p:txBody>
      </p:sp>
      <p:pic>
        <p:nvPicPr>
          <p:cNvPr id="155" name="image10.jpeg">
            <a:hlinkClick r:id="" action="ppaction://hlinkshowjump?jump=nextslide"/>
          </p:cNvPr>
          <p:cNvPicPr>
            <a:picLocks noChangeAspect="1"/>
          </p:cNvPicPr>
          <p:nvPr/>
        </p:nvPicPr>
        <p:blipFill>
          <a:blip r:embed="rId2">
            <a:extLst/>
          </a:blip>
          <a:stretch>
            <a:fillRect/>
          </a:stretch>
        </p:blipFill>
        <p:spPr>
          <a:xfrm>
            <a:off x="5436096" y="1628799"/>
            <a:ext cx="3518762" cy="385730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53"/>
                                        </p:tgtEl>
                                        <p:attrNameLst>
                                          <p:attrName>style.visibility</p:attrName>
                                        </p:attrNameLst>
                                      </p:cBhvr>
                                      <p:to>
                                        <p:strVal val="visible"/>
                                      </p:to>
                                    </p:set>
                                    <p:anim calcmode="lin" valueType="num">
                                      <p:cBhvr>
                                        <p:cTn id="7" dur="500" fill="hold"/>
                                        <p:tgtEl>
                                          <p:spTgt spid="153"/>
                                        </p:tgtEl>
                                        <p:attrNameLst>
                                          <p:attrName>ppt_w</p:attrName>
                                        </p:attrNameLst>
                                      </p:cBhvr>
                                      <p:tavLst>
                                        <p:tav tm="0">
                                          <p:val>
                                            <p:fltVal val="0"/>
                                          </p:val>
                                        </p:tav>
                                        <p:tav tm="100000">
                                          <p:val>
                                            <p:strVal val="#ppt_w"/>
                                          </p:val>
                                        </p:tav>
                                      </p:tavLst>
                                    </p:anim>
                                    <p:anim calcmode="lin" valueType="num">
                                      <p:cBhvr>
                                        <p:cTn id="8" dur="500" fill="hold"/>
                                        <p:tgtEl>
                                          <p:spTgt spid="15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54">
                                            <p:bg/>
                                          </p:spTgt>
                                        </p:tgtEl>
                                        <p:attrNameLst>
                                          <p:attrName>style.visibility</p:attrName>
                                        </p:attrNameLst>
                                      </p:cBhvr>
                                      <p:to>
                                        <p:strVal val="visible"/>
                                      </p:to>
                                    </p:set>
                                    <p:animEffect transition="in" filter="dissolve">
                                      <p:cBhvr>
                                        <p:cTn id="13" dur="1000"/>
                                        <p:tgtEl>
                                          <p:spTgt spid="154">
                                            <p:bg/>
                                          </p:spTgt>
                                        </p:tgtEl>
                                      </p:cBhvr>
                                    </p:animEffect>
                                  </p:childTnLst>
                                </p:cTn>
                              </p:par>
                              <p:par>
                                <p:cTn id="14" presetID="9" presetClass="entr" presetSubtype="0" fill="hold" grpId="2" nodeType="withEffect">
                                  <p:stCondLst>
                                    <p:cond delay="0"/>
                                  </p:stCondLst>
                                  <p:iterate>
                                    <p:tmAbs val="0"/>
                                  </p:iterate>
                                  <p:childTnLst>
                                    <p:set>
                                      <p:cBhvr>
                                        <p:cTn id="15" fill="hold"/>
                                        <p:tgtEl>
                                          <p:spTgt spid="154">
                                            <p:txEl>
                                              <p:pRg st="0" end="0"/>
                                            </p:txEl>
                                          </p:spTgt>
                                        </p:tgtEl>
                                        <p:attrNameLst>
                                          <p:attrName>style.visibility</p:attrName>
                                        </p:attrNameLst>
                                      </p:cBhvr>
                                      <p:to>
                                        <p:strVal val="visible"/>
                                      </p:to>
                                    </p:set>
                                    <p:animEffect transition="in" filter="dissolve">
                                      <p:cBhvr>
                                        <p:cTn id="16" dur="1000"/>
                                        <p:tgtEl>
                                          <p:spTgt spid="15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2" nodeType="clickEffect">
                                  <p:stCondLst>
                                    <p:cond delay="0"/>
                                  </p:stCondLst>
                                  <p:iterate>
                                    <p:tmAbs val="0"/>
                                  </p:iterate>
                                  <p:childTnLst>
                                    <p:set>
                                      <p:cBhvr>
                                        <p:cTn id="20" fill="hold"/>
                                        <p:tgtEl>
                                          <p:spTgt spid="154">
                                            <p:txEl>
                                              <p:pRg st="1" end="1"/>
                                            </p:txEl>
                                          </p:spTgt>
                                        </p:tgtEl>
                                        <p:attrNameLst>
                                          <p:attrName>style.visibility</p:attrName>
                                        </p:attrNameLst>
                                      </p:cBhvr>
                                      <p:to>
                                        <p:strVal val="visible"/>
                                      </p:to>
                                    </p:set>
                                    <p:animEffect transition="in" filter="dissolve">
                                      <p:cBhvr>
                                        <p:cTn id="21" dur="1000"/>
                                        <p:tgtEl>
                                          <p:spTgt spid="15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2" nodeType="clickEffect">
                                  <p:stCondLst>
                                    <p:cond delay="0"/>
                                  </p:stCondLst>
                                  <p:iterate>
                                    <p:tmAbs val="0"/>
                                  </p:iterate>
                                  <p:childTnLst>
                                    <p:set>
                                      <p:cBhvr>
                                        <p:cTn id="25" fill="hold"/>
                                        <p:tgtEl>
                                          <p:spTgt spid="154">
                                            <p:txEl>
                                              <p:pRg st="2" end="2"/>
                                            </p:txEl>
                                          </p:spTgt>
                                        </p:tgtEl>
                                        <p:attrNameLst>
                                          <p:attrName>style.visibility</p:attrName>
                                        </p:attrNameLst>
                                      </p:cBhvr>
                                      <p:to>
                                        <p:strVal val="visible"/>
                                      </p:to>
                                    </p:set>
                                    <p:animEffect transition="in" filter="dissolve">
                                      <p:cBhvr>
                                        <p:cTn id="26" dur="1000"/>
                                        <p:tgtEl>
                                          <p:spTgt spid="15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fill="hold" grpId="2" nodeType="clickEffect">
                                  <p:stCondLst>
                                    <p:cond delay="0"/>
                                  </p:stCondLst>
                                  <p:iterate>
                                    <p:tmAbs val="0"/>
                                  </p:iterate>
                                  <p:childTnLst>
                                    <p:set>
                                      <p:cBhvr>
                                        <p:cTn id="30" fill="hold"/>
                                        <p:tgtEl>
                                          <p:spTgt spid="154">
                                            <p:txEl>
                                              <p:pRg st="3" end="3"/>
                                            </p:txEl>
                                          </p:spTgt>
                                        </p:tgtEl>
                                        <p:attrNameLst>
                                          <p:attrName>style.visibility</p:attrName>
                                        </p:attrNameLst>
                                      </p:cBhvr>
                                      <p:to>
                                        <p:strVal val="visible"/>
                                      </p:to>
                                    </p:set>
                                    <p:animEffect transition="in" filter="dissolve">
                                      <p:cBhvr>
                                        <p:cTn id="31" dur="1000"/>
                                        <p:tgtEl>
                                          <p:spTgt spid="1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1" animBg="1" advAuto="0"/>
      <p:bldP spid="154" grpId="2" build="p" animBg="1" advAuto="0"/>
    </p:bldLst>
  </p:timing>
</p:sld>
</file>

<file path=ppt/theme/theme1.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i Office">
      <a:majorFont>
        <a:latin typeface="Helvetica"/>
        <a:ea typeface="Helvetica"/>
        <a:cs typeface="Helvetica"/>
      </a:majorFont>
      <a:minorFont>
        <a:latin typeface="Arial Black"/>
        <a:ea typeface="Arial Black"/>
        <a:cs typeface="Arial Black"/>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i Office">
      <a:majorFont>
        <a:latin typeface="Helvetica"/>
        <a:ea typeface="Helvetica"/>
        <a:cs typeface="Helvetica"/>
      </a:majorFont>
      <a:minorFont>
        <a:latin typeface="Arial Black"/>
        <a:ea typeface="Arial Black"/>
        <a:cs typeface="Arial Black"/>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701</Words>
  <Application>Microsoft Office PowerPoint</Application>
  <PresentationFormat>Presentazione su schermo (4:3)</PresentationFormat>
  <Paragraphs>79</Paragraphs>
  <Slides>19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19</vt:i4>
      </vt:variant>
    </vt:vector>
  </HeadingPairs>
  <TitlesOfParts>
    <vt:vector size="25" baseType="lpstr">
      <vt:lpstr>Arial</vt:lpstr>
      <vt:lpstr>Arial Black</vt:lpstr>
      <vt:lpstr>Calibri</vt:lpstr>
      <vt:lpstr>Comic Sans MS</vt:lpstr>
      <vt:lpstr>Wide Latin</vt:lpstr>
      <vt:lpstr>Tema di Office</vt:lpstr>
      <vt:lpstr>CCR</vt:lpstr>
      <vt:lpstr>Presentazione standard di PowerPoint</vt:lpstr>
      <vt:lpstr>UNA GRANDE OPPORTUNITA' DI CRESCITA PERSONALE</vt:lpstr>
      <vt:lpstr>Presentazione standard di PowerPoint</vt:lpstr>
      <vt:lpstr>LE SUE FINALITA'</vt:lpstr>
      <vt:lpstr>GLI INCONTRI MENSILI</vt:lpstr>
      <vt:lpstr>COMPOSIZIONE</vt:lpstr>
      <vt:lpstr> Le ELEZIONI in tre fasi</vt:lpstr>
      <vt:lpstr>FORMAZIONE LISTE</vt:lpstr>
      <vt:lpstr>CAMPAGNA ELETTORALE</vt:lpstr>
      <vt:lpstr>LA PROCLAMAZIONE</vt:lpstr>
      <vt:lpstr>GIUNTA CON GIUNTA</vt:lpstr>
      <vt:lpstr>UNA SEDUTA PLENARIA</vt:lpstr>
      <vt:lpstr>I COMPITI   </vt:lpstr>
      <vt:lpstr>LE INIZIATIVE CLASSICHE </vt:lpstr>
      <vt:lpstr>Progetto Città sane</vt:lpstr>
      <vt:lpstr>Presentazione standard di PowerPoint</vt:lpstr>
      <vt:lpstr>RICORRENZE</vt:lpstr>
      <vt:lpstr>TEMPO LIBERO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CCR</dc:title>
  <cp:lastModifiedBy>Fain Cristina</cp:lastModifiedBy>
  <cp:revision>3</cp:revision>
  <dcterms:modified xsi:type="dcterms:W3CDTF">2017-11-07T15:29:50Z</dcterms:modified>
</cp:coreProperties>
</file>